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70" r:id="rId7"/>
    <p:sldId id="264" r:id="rId8"/>
    <p:sldId id="262" r:id="rId9"/>
    <p:sldId id="267" r:id="rId10"/>
    <p:sldId id="271" r:id="rId11"/>
    <p:sldId id="272" r:id="rId12"/>
    <p:sldId id="273" r:id="rId13"/>
    <p:sldId id="269" r:id="rId14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33" d="100"/>
          <a:sy n="33" d="100"/>
        </p:scale>
        <p:origin x="1882" y="7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156180" y="0"/>
            <a:ext cx="10132060" cy="8142605"/>
          </a:xfrm>
          <a:custGeom>
            <a:avLst/>
            <a:gdLst/>
            <a:ahLst/>
            <a:cxnLst/>
            <a:rect l="l" t="t" r="r" b="b"/>
            <a:pathLst>
              <a:path w="10132060" h="8142605">
                <a:moveTo>
                  <a:pt x="0" y="0"/>
                </a:moveTo>
                <a:lnTo>
                  <a:pt x="10131818" y="0"/>
                </a:lnTo>
                <a:lnTo>
                  <a:pt x="10131818" y="6945893"/>
                </a:lnTo>
                <a:lnTo>
                  <a:pt x="8833568" y="8142591"/>
                </a:lnTo>
                <a:lnTo>
                  <a:pt x="0" y="0"/>
                </a:lnTo>
                <a:close/>
              </a:path>
            </a:pathLst>
          </a:custGeom>
          <a:solidFill>
            <a:srgbClr val="A20D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3999" y="0"/>
            <a:ext cx="9144000" cy="1012377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9006847" y="6804593"/>
            <a:ext cx="7550150" cy="3482975"/>
          </a:xfrm>
          <a:custGeom>
            <a:avLst/>
            <a:gdLst/>
            <a:ahLst/>
            <a:cxnLst/>
            <a:rect l="l" t="t" r="r" b="b"/>
            <a:pathLst>
              <a:path w="7550150" h="3482975">
                <a:moveTo>
                  <a:pt x="7549747" y="3482406"/>
                </a:moveTo>
                <a:lnTo>
                  <a:pt x="0" y="3482406"/>
                </a:lnTo>
                <a:lnTo>
                  <a:pt x="3777921" y="0"/>
                </a:lnTo>
                <a:lnTo>
                  <a:pt x="7549747" y="3476787"/>
                </a:lnTo>
                <a:lnTo>
                  <a:pt x="7549747" y="3482406"/>
                </a:lnTo>
                <a:close/>
              </a:path>
            </a:pathLst>
          </a:custGeom>
          <a:solidFill>
            <a:srgbClr val="E7213B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6521" y="3395837"/>
            <a:ext cx="8082280" cy="3031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869625" y="0"/>
            <a:ext cx="16418560" cy="2727960"/>
          </a:xfrm>
          <a:custGeom>
            <a:avLst/>
            <a:gdLst/>
            <a:ahLst/>
            <a:cxnLst/>
            <a:rect l="l" t="t" r="r" b="b"/>
            <a:pathLst>
              <a:path w="16418560" h="2727960">
                <a:moveTo>
                  <a:pt x="0" y="0"/>
                </a:moveTo>
                <a:lnTo>
                  <a:pt x="16418374" y="0"/>
                </a:lnTo>
                <a:lnTo>
                  <a:pt x="16418374" y="1302280"/>
                </a:lnTo>
                <a:lnTo>
                  <a:pt x="15272016" y="2727721"/>
                </a:lnTo>
                <a:lnTo>
                  <a:pt x="2193667" y="2727721"/>
                </a:lnTo>
                <a:lnTo>
                  <a:pt x="0" y="0"/>
                </a:lnTo>
                <a:close/>
              </a:path>
            </a:pathLst>
          </a:custGeom>
          <a:solidFill>
            <a:srgbClr val="E721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8790305" cy="3097530"/>
          </a:xfrm>
          <a:custGeom>
            <a:avLst/>
            <a:gdLst/>
            <a:ahLst/>
            <a:cxnLst/>
            <a:rect l="l" t="t" r="r" b="b"/>
            <a:pathLst>
              <a:path w="8790305" h="3097530">
                <a:moveTo>
                  <a:pt x="0" y="0"/>
                </a:moveTo>
                <a:lnTo>
                  <a:pt x="8790258" y="0"/>
                </a:lnTo>
                <a:lnTo>
                  <a:pt x="6334212" y="3097126"/>
                </a:lnTo>
                <a:lnTo>
                  <a:pt x="0" y="3097126"/>
                </a:lnTo>
                <a:lnTo>
                  <a:pt x="0" y="0"/>
                </a:lnTo>
                <a:close/>
              </a:path>
            </a:pathLst>
          </a:custGeom>
          <a:solidFill>
            <a:srgbClr val="A20D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869625" y="0"/>
            <a:ext cx="16418560" cy="2727960"/>
          </a:xfrm>
          <a:custGeom>
            <a:avLst/>
            <a:gdLst/>
            <a:ahLst/>
            <a:cxnLst/>
            <a:rect l="l" t="t" r="r" b="b"/>
            <a:pathLst>
              <a:path w="16418560" h="2727960">
                <a:moveTo>
                  <a:pt x="0" y="0"/>
                </a:moveTo>
                <a:lnTo>
                  <a:pt x="16418374" y="0"/>
                </a:lnTo>
                <a:lnTo>
                  <a:pt x="16418374" y="1302280"/>
                </a:lnTo>
                <a:lnTo>
                  <a:pt x="15272016" y="2727721"/>
                </a:lnTo>
                <a:lnTo>
                  <a:pt x="2193667" y="2727721"/>
                </a:lnTo>
                <a:lnTo>
                  <a:pt x="0" y="0"/>
                </a:lnTo>
                <a:close/>
              </a:path>
            </a:pathLst>
          </a:custGeom>
          <a:solidFill>
            <a:srgbClr val="E721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8790305" cy="3097530"/>
          </a:xfrm>
          <a:custGeom>
            <a:avLst/>
            <a:gdLst/>
            <a:ahLst/>
            <a:cxnLst/>
            <a:rect l="l" t="t" r="r" b="b"/>
            <a:pathLst>
              <a:path w="8790305" h="3097530">
                <a:moveTo>
                  <a:pt x="0" y="0"/>
                </a:moveTo>
                <a:lnTo>
                  <a:pt x="8790258" y="0"/>
                </a:lnTo>
                <a:lnTo>
                  <a:pt x="6334212" y="3097126"/>
                </a:lnTo>
                <a:lnTo>
                  <a:pt x="0" y="3097126"/>
                </a:lnTo>
                <a:lnTo>
                  <a:pt x="0" y="0"/>
                </a:lnTo>
                <a:close/>
              </a:path>
            </a:pathLst>
          </a:custGeom>
          <a:solidFill>
            <a:srgbClr val="A20D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117325" y="3389688"/>
            <a:ext cx="5161280" cy="5866765"/>
          </a:xfrm>
          <a:custGeom>
            <a:avLst/>
            <a:gdLst/>
            <a:ahLst/>
            <a:cxnLst/>
            <a:rect l="l" t="t" r="r" b="b"/>
            <a:pathLst>
              <a:path w="5161280" h="5866765">
                <a:moveTo>
                  <a:pt x="5160834" y="5866417"/>
                </a:moveTo>
                <a:lnTo>
                  <a:pt x="0" y="5866417"/>
                </a:lnTo>
                <a:lnTo>
                  <a:pt x="0" y="0"/>
                </a:lnTo>
                <a:lnTo>
                  <a:pt x="5160834" y="0"/>
                </a:lnTo>
                <a:lnTo>
                  <a:pt x="5160834" y="5866417"/>
                </a:lnTo>
                <a:close/>
              </a:path>
            </a:pathLst>
          </a:custGeom>
          <a:solidFill>
            <a:srgbClr val="E3E3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117325" y="3389718"/>
            <a:ext cx="5161280" cy="5868670"/>
          </a:xfrm>
          <a:custGeom>
            <a:avLst/>
            <a:gdLst/>
            <a:ahLst/>
            <a:cxnLst/>
            <a:rect l="l" t="t" r="r" b="b"/>
            <a:pathLst>
              <a:path w="5161280" h="5868670">
                <a:moveTo>
                  <a:pt x="0" y="0"/>
                </a:moveTo>
                <a:lnTo>
                  <a:pt x="5160764" y="0"/>
                </a:lnTo>
                <a:lnTo>
                  <a:pt x="5160764" y="5868530"/>
                </a:lnTo>
                <a:lnTo>
                  <a:pt x="0" y="586853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292E3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087158" y="4429994"/>
            <a:ext cx="1221740" cy="1221740"/>
          </a:xfrm>
          <a:custGeom>
            <a:avLst/>
            <a:gdLst/>
            <a:ahLst/>
            <a:cxnLst/>
            <a:rect l="l" t="t" r="r" b="b"/>
            <a:pathLst>
              <a:path w="1221739" h="1221739">
                <a:moveTo>
                  <a:pt x="610588" y="1221169"/>
                </a:moveTo>
                <a:lnTo>
                  <a:pt x="562867" y="1219332"/>
                </a:lnTo>
                <a:lnTo>
                  <a:pt x="516155" y="1213911"/>
                </a:lnTo>
                <a:lnTo>
                  <a:pt x="470583" y="1205043"/>
                </a:lnTo>
                <a:lnTo>
                  <a:pt x="426286" y="1192862"/>
                </a:lnTo>
                <a:lnTo>
                  <a:pt x="383402" y="1177506"/>
                </a:lnTo>
                <a:lnTo>
                  <a:pt x="342065" y="1159108"/>
                </a:lnTo>
                <a:lnTo>
                  <a:pt x="302410" y="1137806"/>
                </a:lnTo>
                <a:lnTo>
                  <a:pt x="264575" y="1113735"/>
                </a:lnTo>
                <a:lnTo>
                  <a:pt x="228695" y="1087030"/>
                </a:lnTo>
                <a:lnTo>
                  <a:pt x="194904" y="1057828"/>
                </a:lnTo>
                <a:lnTo>
                  <a:pt x="163340" y="1026264"/>
                </a:lnTo>
                <a:lnTo>
                  <a:pt x="134138" y="992474"/>
                </a:lnTo>
                <a:lnTo>
                  <a:pt x="107433" y="956593"/>
                </a:lnTo>
                <a:lnTo>
                  <a:pt x="83362" y="918758"/>
                </a:lnTo>
                <a:lnTo>
                  <a:pt x="62060" y="879104"/>
                </a:lnTo>
                <a:lnTo>
                  <a:pt x="43663" y="837767"/>
                </a:lnTo>
                <a:lnTo>
                  <a:pt x="28306" y="794882"/>
                </a:lnTo>
                <a:lnTo>
                  <a:pt x="16125" y="750586"/>
                </a:lnTo>
                <a:lnTo>
                  <a:pt x="7257" y="705013"/>
                </a:lnTo>
                <a:lnTo>
                  <a:pt x="1836" y="658301"/>
                </a:lnTo>
                <a:lnTo>
                  <a:pt x="0" y="610581"/>
                </a:lnTo>
                <a:lnTo>
                  <a:pt x="1836" y="562867"/>
                </a:lnTo>
                <a:lnTo>
                  <a:pt x="7257" y="516155"/>
                </a:lnTo>
                <a:lnTo>
                  <a:pt x="16125" y="470583"/>
                </a:lnTo>
                <a:lnTo>
                  <a:pt x="28306" y="426286"/>
                </a:lnTo>
                <a:lnTo>
                  <a:pt x="43663" y="383402"/>
                </a:lnTo>
                <a:lnTo>
                  <a:pt x="62060" y="342064"/>
                </a:lnTo>
                <a:lnTo>
                  <a:pt x="83362" y="302410"/>
                </a:lnTo>
                <a:lnTo>
                  <a:pt x="107433" y="264575"/>
                </a:lnTo>
                <a:lnTo>
                  <a:pt x="134138" y="228695"/>
                </a:lnTo>
                <a:lnTo>
                  <a:pt x="163340" y="194904"/>
                </a:lnTo>
                <a:lnTo>
                  <a:pt x="194904" y="163340"/>
                </a:lnTo>
                <a:lnTo>
                  <a:pt x="228695" y="134138"/>
                </a:lnTo>
                <a:lnTo>
                  <a:pt x="264575" y="107434"/>
                </a:lnTo>
                <a:lnTo>
                  <a:pt x="302410" y="83362"/>
                </a:lnTo>
                <a:lnTo>
                  <a:pt x="342065" y="62060"/>
                </a:lnTo>
                <a:lnTo>
                  <a:pt x="383402" y="43663"/>
                </a:lnTo>
                <a:lnTo>
                  <a:pt x="426286" y="28306"/>
                </a:lnTo>
                <a:lnTo>
                  <a:pt x="470583" y="16125"/>
                </a:lnTo>
                <a:lnTo>
                  <a:pt x="516155" y="7257"/>
                </a:lnTo>
                <a:lnTo>
                  <a:pt x="562867" y="1837"/>
                </a:lnTo>
                <a:lnTo>
                  <a:pt x="610584" y="0"/>
                </a:lnTo>
                <a:lnTo>
                  <a:pt x="658301" y="1837"/>
                </a:lnTo>
                <a:lnTo>
                  <a:pt x="705013" y="7257"/>
                </a:lnTo>
                <a:lnTo>
                  <a:pt x="750586" y="16125"/>
                </a:lnTo>
                <a:lnTo>
                  <a:pt x="794882" y="28306"/>
                </a:lnTo>
                <a:lnTo>
                  <a:pt x="837767" y="43663"/>
                </a:lnTo>
                <a:lnTo>
                  <a:pt x="879104" y="62060"/>
                </a:lnTo>
                <a:lnTo>
                  <a:pt x="918758" y="83362"/>
                </a:lnTo>
                <a:lnTo>
                  <a:pt x="956593" y="107434"/>
                </a:lnTo>
                <a:lnTo>
                  <a:pt x="992474" y="134138"/>
                </a:lnTo>
                <a:lnTo>
                  <a:pt x="1026264" y="163340"/>
                </a:lnTo>
                <a:lnTo>
                  <a:pt x="1057828" y="194904"/>
                </a:lnTo>
                <a:lnTo>
                  <a:pt x="1087030" y="228695"/>
                </a:lnTo>
                <a:lnTo>
                  <a:pt x="1113735" y="264575"/>
                </a:lnTo>
                <a:lnTo>
                  <a:pt x="1137806" y="302410"/>
                </a:lnTo>
                <a:lnTo>
                  <a:pt x="1159108" y="342064"/>
                </a:lnTo>
                <a:lnTo>
                  <a:pt x="1177506" y="383402"/>
                </a:lnTo>
                <a:lnTo>
                  <a:pt x="1192862" y="426286"/>
                </a:lnTo>
                <a:lnTo>
                  <a:pt x="1205043" y="470583"/>
                </a:lnTo>
                <a:lnTo>
                  <a:pt x="1213911" y="516155"/>
                </a:lnTo>
                <a:lnTo>
                  <a:pt x="1219332" y="562867"/>
                </a:lnTo>
                <a:lnTo>
                  <a:pt x="1221169" y="610584"/>
                </a:lnTo>
                <a:lnTo>
                  <a:pt x="1219332" y="658301"/>
                </a:lnTo>
                <a:lnTo>
                  <a:pt x="1213911" y="705013"/>
                </a:lnTo>
                <a:lnTo>
                  <a:pt x="1205043" y="750586"/>
                </a:lnTo>
                <a:lnTo>
                  <a:pt x="1192862" y="794882"/>
                </a:lnTo>
                <a:lnTo>
                  <a:pt x="1177506" y="837767"/>
                </a:lnTo>
                <a:lnTo>
                  <a:pt x="1159108" y="879104"/>
                </a:lnTo>
                <a:lnTo>
                  <a:pt x="1137806" y="918758"/>
                </a:lnTo>
                <a:lnTo>
                  <a:pt x="1113735" y="956593"/>
                </a:lnTo>
                <a:lnTo>
                  <a:pt x="1087030" y="992474"/>
                </a:lnTo>
                <a:lnTo>
                  <a:pt x="1057828" y="1026264"/>
                </a:lnTo>
                <a:lnTo>
                  <a:pt x="1026264" y="1057828"/>
                </a:lnTo>
                <a:lnTo>
                  <a:pt x="992474" y="1087030"/>
                </a:lnTo>
                <a:lnTo>
                  <a:pt x="956593" y="1113735"/>
                </a:lnTo>
                <a:lnTo>
                  <a:pt x="918758" y="1137806"/>
                </a:lnTo>
                <a:lnTo>
                  <a:pt x="879104" y="1159108"/>
                </a:lnTo>
                <a:lnTo>
                  <a:pt x="837767" y="1177506"/>
                </a:lnTo>
                <a:lnTo>
                  <a:pt x="794882" y="1192862"/>
                </a:lnTo>
                <a:lnTo>
                  <a:pt x="750586" y="1205043"/>
                </a:lnTo>
                <a:lnTo>
                  <a:pt x="705013" y="1213911"/>
                </a:lnTo>
                <a:lnTo>
                  <a:pt x="658301" y="1219332"/>
                </a:lnTo>
                <a:lnTo>
                  <a:pt x="610588" y="1221169"/>
                </a:lnTo>
                <a:close/>
              </a:path>
            </a:pathLst>
          </a:custGeom>
          <a:solidFill>
            <a:srgbClr val="E721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553817" y="4846486"/>
            <a:ext cx="289560" cy="363220"/>
          </a:xfrm>
          <a:custGeom>
            <a:avLst/>
            <a:gdLst/>
            <a:ahLst/>
            <a:cxnLst/>
            <a:rect l="l" t="t" r="r" b="b"/>
            <a:pathLst>
              <a:path w="289560" h="363220">
                <a:moveTo>
                  <a:pt x="216480" y="362627"/>
                </a:moveTo>
                <a:lnTo>
                  <a:pt x="73276" y="362627"/>
                </a:lnTo>
                <a:lnTo>
                  <a:pt x="69210" y="358561"/>
                </a:lnTo>
                <a:lnTo>
                  <a:pt x="69171" y="329032"/>
                </a:lnTo>
                <a:lnTo>
                  <a:pt x="66973" y="305144"/>
                </a:lnTo>
                <a:lnTo>
                  <a:pt x="60400" y="281620"/>
                </a:lnTo>
                <a:lnTo>
                  <a:pt x="49699" y="259435"/>
                </a:lnTo>
                <a:lnTo>
                  <a:pt x="43150" y="250347"/>
                </a:lnTo>
                <a:lnTo>
                  <a:pt x="20055" y="218180"/>
                </a:lnTo>
                <a:lnTo>
                  <a:pt x="9057" y="195052"/>
                </a:lnTo>
                <a:lnTo>
                  <a:pt x="2300" y="170341"/>
                </a:lnTo>
                <a:lnTo>
                  <a:pt x="0" y="144627"/>
                </a:lnTo>
                <a:lnTo>
                  <a:pt x="6843" y="100562"/>
                </a:lnTo>
                <a:lnTo>
                  <a:pt x="25986" y="61861"/>
                </a:lnTo>
                <a:lnTo>
                  <a:pt x="55349" y="30730"/>
                </a:lnTo>
                <a:lnTo>
                  <a:pt x="92851" y="9374"/>
                </a:lnTo>
                <a:lnTo>
                  <a:pt x="136411" y="0"/>
                </a:lnTo>
                <a:lnTo>
                  <a:pt x="167158" y="1536"/>
                </a:lnTo>
                <a:lnTo>
                  <a:pt x="196622" y="9480"/>
                </a:lnTo>
                <a:lnTo>
                  <a:pt x="213061" y="17927"/>
                </a:lnTo>
                <a:lnTo>
                  <a:pt x="137439" y="17927"/>
                </a:lnTo>
                <a:lnTo>
                  <a:pt x="90498" y="29907"/>
                </a:lnTo>
                <a:lnTo>
                  <a:pt x="52561" y="57537"/>
                </a:lnTo>
                <a:lnTo>
                  <a:pt x="27188" y="97043"/>
                </a:lnTo>
                <a:lnTo>
                  <a:pt x="17939" y="144651"/>
                </a:lnTo>
                <a:lnTo>
                  <a:pt x="19953" y="167181"/>
                </a:lnTo>
                <a:lnTo>
                  <a:pt x="25870" y="188831"/>
                </a:lnTo>
                <a:lnTo>
                  <a:pt x="35502" y="209093"/>
                </a:lnTo>
                <a:lnTo>
                  <a:pt x="65144" y="250347"/>
                </a:lnTo>
                <a:lnTo>
                  <a:pt x="77206" y="275395"/>
                </a:lnTo>
                <a:lnTo>
                  <a:pt x="84615" y="301979"/>
                </a:lnTo>
                <a:lnTo>
                  <a:pt x="87097" y="329032"/>
                </a:lnTo>
                <a:lnTo>
                  <a:pt x="87137" y="344688"/>
                </a:lnTo>
                <a:lnTo>
                  <a:pt x="220541" y="344688"/>
                </a:lnTo>
                <a:lnTo>
                  <a:pt x="220547" y="358561"/>
                </a:lnTo>
                <a:lnTo>
                  <a:pt x="216480" y="362627"/>
                </a:lnTo>
                <a:close/>
              </a:path>
              <a:path w="289560" h="363220">
                <a:moveTo>
                  <a:pt x="220541" y="344688"/>
                </a:moveTo>
                <a:lnTo>
                  <a:pt x="202595" y="344688"/>
                </a:lnTo>
                <a:lnTo>
                  <a:pt x="202595" y="329032"/>
                </a:lnTo>
                <a:lnTo>
                  <a:pt x="212359" y="275117"/>
                </a:lnTo>
                <a:lnTo>
                  <a:pt x="240412" y="228189"/>
                </a:lnTo>
                <a:lnTo>
                  <a:pt x="252720" y="211625"/>
                </a:lnTo>
                <a:lnTo>
                  <a:pt x="262072" y="193534"/>
                </a:lnTo>
                <a:lnTo>
                  <a:pt x="268358" y="174177"/>
                </a:lnTo>
                <a:lnTo>
                  <a:pt x="271471" y="153812"/>
                </a:lnTo>
                <a:lnTo>
                  <a:pt x="270486" y="126858"/>
                </a:lnTo>
                <a:lnTo>
                  <a:pt x="251940" y="76938"/>
                </a:lnTo>
                <a:lnTo>
                  <a:pt x="214009" y="38487"/>
                </a:lnTo>
                <a:lnTo>
                  <a:pt x="164368" y="19265"/>
                </a:lnTo>
                <a:lnTo>
                  <a:pt x="137439" y="17927"/>
                </a:lnTo>
                <a:lnTo>
                  <a:pt x="213061" y="17927"/>
                </a:lnTo>
                <a:lnTo>
                  <a:pt x="247791" y="43090"/>
                </a:lnTo>
                <a:lnTo>
                  <a:pt x="280699" y="94732"/>
                </a:lnTo>
                <a:lnTo>
                  <a:pt x="289362" y="155092"/>
                </a:lnTo>
                <a:lnTo>
                  <a:pt x="285813" y="178341"/>
                </a:lnTo>
                <a:lnTo>
                  <a:pt x="278639" y="200441"/>
                </a:lnTo>
                <a:lnTo>
                  <a:pt x="267965" y="221095"/>
                </a:lnTo>
                <a:lnTo>
                  <a:pt x="253914" y="240005"/>
                </a:lnTo>
                <a:lnTo>
                  <a:pt x="239617" y="259674"/>
                </a:lnTo>
                <a:lnTo>
                  <a:pt x="229152" y="281435"/>
                </a:lnTo>
                <a:lnTo>
                  <a:pt x="222723" y="304740"/>
                </a:lnTo>
                <a:lnTo>
                  <a:pt x="220536" y="329032"/>
                </a:lnTo>
                <a:lnTo>
                  <a:pt x="220541" y="3446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6355" y="5191174"/>
            <a:ext cx="184656" cy="152747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4692596" y="4733312"/>
            <a:ext cx="18415" cy="88900"/>
          </a:xfrm>
          <a:custGeom>
            <a:avLst/>
            <a:gdLst/>
            <a:ahLst/>
            <a:cxnLst/>
            <a:rect l="l" t="t" r="r" b="b"/>
            <a:pathLst>
              <a:path w="18414" h="88900">
                <a:moveTo>
                  <a:pt x="13920" y="88776"/>
                </a:moveTo>
                <a:lnTo>
                  <a:pt x="8969" y="88776"/>
                </a:lnTo>
                <a:lnTo>
                  <a:pt x="4018" y="88776"/>
                </a:lnTo>
                <a:lnTo>
                  <a:pt x="0" y="84757"/>
                </a:lnTo>
                <a:lnTo>
                  <a:pt x="0" y="4018"/>
                </a:lnTo>
                <a:lnTo>
                  <a:pt x="4018" y="0"/>
                </a:lnTo>
                <a:lnTo>
                  <a:pt x="13920" y="0"/>
                </a:lnTo>
                <a:lnTo>
                  <a:pt x="17939" y="4018"/>
                </a:lnTo>
                <a:lnTo>
                  <a:pt x="17939" y="84769"/>
                </a:lnTo>
                <a:lnTo>
                  <a:pt x="13920" y="887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8712" y="4803204"/>
            <a:ext cx="66148" cy="65275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4861227" y="4954230"/>
            <a:ext cx="81915" cy="18415"/>
          </a:xfrm>
          <a:custGeom>
            <a:avLst/>
            <a:gdLst/>
            <a:ahLst/>
            <a:cxnLst/>
            <a:rect l="l" t="t" r="r" b="b"/>
            <a:pathLst>
              <a:path w="81914" h="18414">
                <a:moveTo>
                  <a:pt x="77306" y="17939"/>
                </a:moveTo>
                <a:lnTo>
                  <a:pt x="72355" y="17939"/>
                </a:lnTo>
                <a:lnTo>
                  <a:pt x="4018" y="17939"/>
                </a:lnTo>
                <a:lnTo>
                  <a:pt x="0" y="13920"/>
                </a:lnTo>
                <a:lnTo>
                  <a:pt x="0" y="4018"/>
                </a:lnTo>
                <a:lnTo>
                  <a:pt x="4018" y="0"/>
                </a:lnTo>
                <a:lnTo>
                  <a:pt x="77306" y="0"/>
                </a:lnTo>
                <a:lnTo>
                  <a:pt x="81325" y="4018"/>
                </a:lnTo>
                <a:lnTo>
                  <a:pt x="81325" y="13920"/>
                </a:lnTo>
                <a:lnTo>
                  <a:pt x="77306" y="17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bg 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20581" y="4799664"/>
            <a:ext cx="66148" cy="65275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4452878" y="4950690"/>
            <a:ext cx="81915" cy="18415"/>
          </a:xfrm>
          <a:custGeom>
            <a:avLst/>
            <a:gdLst/>
            <a:ahLst/>
            <a:cxnLst/>
            <a:rect l="l" t="t" r="r" b="b"/>
            <a:pathLst>
              <a:path w="81914" h="18414">
                <a:moveTo>
                  <a:pt x="77306" y="17939"/>
                </a:moveTo>
                <a:lnTo>
                  <a:pt x="72355" y="17939"/>
                </a:lnTo>
                <a:lnTo>
                  <a:pt x="4018" y="17939"/>
                </a:lnTo>
                <a:lnTo>
                  <a:pt x="0" y="13920"/>
                </a:lnTo>
                <a:lnTo>
                  <a:pt x="0" y="4018"/>
                </a:lnTo>
                <a:lnTo>
                  <a:pt x="4018" y="0"/>
                </a:lnTo>
                <a:lnTo>
                  <a:pt x="77306" y="0"/>
                </a:lnTo>
                <a:lnTo>
                  <a:pt x="81325" y="4018"/>
                </a:lnTo>
                <a:lnTo>
                  <a:pt x="81325" y="13920"/>
                </a:lnTo>
                <a:lnTo>
                  <a:pt x="77306" y="179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bg 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19069" y="4903569"/>
            <a:ext cx="165018" cy="1571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117325" y="3582908"/>
            <a:ext cx="5151755" cy="5328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8742" y="103120"/>
            <a:ext cx="6266180" cy="2581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3041" y="904085"/>
            <a:ext cx="7177405" cy="461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50" spc="90" dirty="0">
                <a:solidFill>
                  <a:srgbClr val="292E3A"/>
                </a:solidFill>
                <a:latin typeface="Tahoma"/>
                <a:cs typeface="Tahoma"/>
              </a:rPr>
              <a:t>INFORMATION</a:t>
            </a:r>
            <a:r>
              <a:rPr sz="2850" spc="-7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850" spc="220" dirty="0">
                <a:solidFill>
                  <a:srgbClr val="292E3A"/>
                </a:solidFill>
                <a:latin typeface="Tahoma"/>
                <a:cs typeface="Tahoma"/>
              </a:rPr>
              <a:t>TECHNOLOGY</a:t>
            </a:r>
            <a:r>
              <a:rPr sz="2850" spc="-6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850" spc="40" dirty="0">
                <a:solidFill>
                  <a:srgbClr val="292E3A"/>
                </a:solidFill>
                <a:latin typeface="Tahoma"/>
                <a:cs typeface="Tahoma"/>
              </a:rPr>
              <a:t>INSTITUTE</a:t>
            </a:r>
            <a:endParaRPr sz="2850" dirty="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5402" y="687178"/>
            <a:ext cx="498923" cy="7810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880"/>
              </a:lnSpc>
              <a:spcBef>
                <a:spcPts val="229"/>
              </a:spcBef>
            </a:pPr>
            <a:r>
              <a:rPr sz="6600" spc="-575" dirty="0">
                <a:solidFill>
                  <a:srgbClr val="292E3A"/>
                </a:solidFill>
              </a:rPr>
              <a:t>University</a:t>
            </a:r>
            <a:r>
              <a:rPr sz="6600" spc="1650" dirty="0">
                <a:solidFill>
                  <a:srgbClr val="292E3A"/>
                </a:solidFill>
              </a:rPr>
              <a:t> </a:t>
            </a:r>
            <a:r>
              <a:rPr sz="6600" spc="-600" dirty="0">
                <a:solidFill>
                  <a:srgbClr val="A20D20"/>
                </a:solidFill>
              </a:rPr>
              <a:t>Database </a:t>
            </a:r>
            <a:r>
              <a:rPr sz="6600" spc="-640" dirty="0">
                <a:solidFill>
                  <a:srgbClr val="A20D20"/>
                </a:solidFill>
              </a:rPr>
              <a:t>Managment</a:t>
            </a:r>
            <a:r>
              <a:rPr sz="6600" spc="-440" dirty="0">
                <a:solidFill>
                  <a:srgbClr val="A20D20"/>
                </a:solidFill>
              </a:rPr>
              <a:t> </a:t>
            </a:r>
            <a:r>
              <a:rPr sz="6600" spc="-635" dirty="0">
                <a:solidFill>
                  <a:srgbClr val="A20D20"/>
                </a:solidFill>
              </a:rPr>
              <a:t>System</a:t>
            </a:r>
            <a:endParaRPr sz="6600" dirty="0"/>
          </a:p>
        </p:txBody>
      </p:sp>
      <p:sp>
        <p:nvSpPr>
          <p:cNvPr id="5" name="object 5"/>
          <p:cNvSpPr txBox="1"/>
          <p:nvPr/>
        </p:nvSpPr>
        <p:spPr>
          <a:xfrm>
            <a:off x="436522" y="8155830"/>
            <a:ext cx="5595888" cy="1147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74650">
              <a:lnSpc>
                <a:spcPct val="115700"/>
              </a:lnSpc>
              <a:spcBef>
                <a:spcPts val="95"/>
              </a:spcBef>
            </a:pPr>
            <a:r>
              <a:rPr sz="3350" i="1" spc="190" dirty="0">
                <a:solidFill>
                  <a:srgbClr val="292E3A"/>
                </a:solidFill>
                <a:latin typeface="Verdana"/>
                <a:cs typeface="Verdana"/>
              </a:rPr>
              <a:t>Presented</a:t>
            </a:r>
            <a:r>
              <a:rPr sz="3350" i="1" spc="-125" dirty="0">
                <a:solidFill>
                  <a:srgbClr val="292E3A"/>
                </a:solidFill>
                <a:latin typeface="Verdana"/>
                <a:cs typeface="Verdana"/>
              </a:rPr>
              <a:t> </a:t>
            </a:r>
            <a:r>
              <a:rPr sz="3350" i="1" spc="90" dirty="0">
                <a:solidFill>
                  <a:srgbClr val="292E3A"/>
                </a:solidFill>
                <a:latin typeface="Verdana"/>
                <a:cs typeface="Verdana"/>
              </a:rPr>
              <a:t>By </a:t>
            </a:r>
            <a:r>
              <a:rPr lang="en-US" sz="3350" i="1" spc="90" dirty="0">
                <a:solidFill>
                  <a:srgbClr val="292E3A"/>
                </a:solidFill>
                <a:latin typeface="Verdana"/>
                <a:cs typeface="Verdana"/>
              </a:rPr>
              <a:t>     </a:t>
            </a:r>
            <a:r>
              <a:rPr lang="en-US" sz="3350" i="1" spc="75" dirty="0">
                <a:solidFill>
                  <a:srgbClr val="292E3A"/>
                </a:solidFill>
                <a:latin typeface="Verdana"/>
                <a:cs typeface="Verdana"/>
              </a:rPr>
              <a:t>Ibrahim El-</a:t>
            </a:r>
            <a:r>
              <a:rPr lang="en-US" sz="3350" i="1" spc="75" dirty="0" err="1">
                <a:solidFill>
                  <a:srgbClr val="292E3A"/>
                </a:solidFill>
                <a:latin typeface="Verdana"/>
                <a:cs typeface="Verdana"/>
              </a:rPr>
              <a:t>Nwasany</a:t>
            </a:r>
            <a:endParaRPr sz="3350" dirty="0">
              <a:latin typeface="Verdana"/>
              <a:cs typeface="Verdana"/>
            </a:endParaRPr>
          </a:p>
        </p:txBody>
      </p:sp>
      <p:pic>
        <p:nvPicPr>
          <p:cNvPr id="7" name="Picture 6" descr="A logo with blue text&#10;&#10;Description automatically generated">
            <a:extLst>
              <a:ext uri="{FF2B5EF4-FFF2-40B4-BE49-F238E27FC236}">
                <a16:creationId xmlns:a16="http://schemas.microsoft.com/office/drawing/2014/main" id="{D9CBEA13-F359-57EB-A050-F9992CF60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66900"/>
            <a:ext cx="7177405" cy="35447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5A393-A094-F493-0AD1-2677FE77D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42" y="103120"/>
            <a:ext cx="6266180" cy="1292662"/>
          </a:xfrm>
        </p:spPr>
        <p:txBody>
          <a:bodyPr/>
          <a:lstStyle/>
          <a:p>
            <a:r>
              <a:rPr lang="en-US" dirty="0"/>
              <a:t>Backup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D7E95-B8B9-49E6-FF83-957972CE1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CCDFAF9-8541-0085-F8EB-5B781C59A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6010"/>
            <a:ext cx="18211800" cy="727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7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8F2E-B518-3079-E566-19497E8FF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42" y="103121"/>
            <a:ext cx="8378058" cy="1916180"/>
          </a:xfrm>
        </p:spPr>
        <p:txBody>
          <a:bodyPr/>
          <a:lstStyle/>
          <a:p>
            <a:r>
              <a:rPr lang="en-US" dirty="0"/>
              <a:t>Disk Monitor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A2553A-05F3-5934-BEC3-4A3B14DDA1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03BFFB54-8FF6-38EC-1697-540B2CEF3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98106"/>
            <a:ext cx="9346353" cy="525732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8C3CEB65-1DC7-2E2F-1FBB-959702101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898106"/>
            <a:ext cx="9346354" cy="525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88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B974-5B2A-2261-1111-77A8F6387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42" y="103120"/>
            <a:ext cx="9063858" cy="2581910"/>
          </a:xfrm>
        </p:spPr>
        <p:txBody>
          <a:bodyPr/>
          <a:lstStyle/>
          <a:p>
            <a:r>
              <a:rPr lang="en-US" dirty="0"/>
              <a:t>Anomalies Checks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CE5F9-D716-EC78-62E6-C4EEA8523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ase study">
            <a:hlinkClick r:id="" action="ppaction://media"/>
            <a:extLst>
              <a:ext uri="{FF2B5EF4-FFF2-40B4-BE49-F238E27FC236}">
                <a16:creationId xmlns:a16="http://schemas.microsoft.com/office/drawing/2014/main" id="{1DA44E20-3ECB-BA03-C2FA-43D08A2836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2685030"/>
            <a:ext cx="16840200" cy="657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7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754" y="-3447"/>
            <a:ext cx="18291175" cy="10285730"/>
            <a:chOff x="-2754" y="-3447"/>
            <a:chExt cx="18291175" cy="102857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22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245491" y="6959904"/>
              <a:ext cx="3122930" cy="1589405"/>
            </a:xfrm>
            <a:custGeom>
              <a:avLst/>
              <a:gdLst/>
              <a:ahLst/>
              <a:cxnLst/>
              <a:rect l="l" t="t" r="r" b="b"/>
              <a:pathLst>
                <a:path w="3122930" h="1589404">
                  <a:moveTo>
                    <a:pt x="1911438" y="782955"/>
                  </a:moveTo>
                  <a:lnTo>
                    <a:pt x="1908251" y="777138"/>
                  </a:lnTo>
                  <a:lnTo>
                    <a:pt x="1901012" y="765035"/>
                  </a:lnTo>
                  <a:lnTo>
                    <a:pt x="1625422" y="923950"/>
                  </a:lnTo>
                  <a:lnTo>
                    <a:pt x="1632331" y="925322"/>
                  </a:lnTo>
                  <a:lnTo>
                    <a:pt x="1639062" y="927201"/>
                  </a:lnTo>
                  <a:lnTo>
                    <a:pt x="1645640" y="929601"/>
                  </a:lnTo>
                  <a:lnTo>
                    <a:pt x="1652041" y="932522"/>
                  </a:lnTo>
                  <a:lnTo>
                    <a:pt x="1911438" y="782955"/>
                  </a:lnTo>
                  <a:close/>
                </a:path>
                <a:path w="3122930" h="1589404">
                  <a:moveTo>
                    <a:pt x="1934476" y="831913"/>
                  </a:moveTo>
                  <a:lnTo>
                    <a:pt x="1932101" y="825741"/>
                  </a:lnTo>
                  <a:lnTo>
                    <a:pt x="1926272" y="812711"/>
                  </a:lnTo>
                  <a:lnTo>
                    <a:pt x="1687804" y="950226"/>
                  </a:lnTo>
                  <a:lnTo>
                    <a:pt x="1711083" y="960729"/>
                  </a:lnTo>
                  <a:lnTo>
                    <a:pt x="1934476" y="831913"/>
                  </a:lnTo>
                  <a:close/>
                </a:path>
                <a:path w="3122930" h="1589404">
                  <a:moveTo>
                    <a:pt x="2492692" y="8610"/>
                  </a:moveTo>
                  <a:lnTo>
                    <a:pt x="2471280" y="3111"/>
                  </a:lnTo>
                  <a:lnTo>
                    <a:pt x="2466124" y="0"/>
                  </a:lnTo>
                  <a:lnTo>
                    <a:pt x="0" y="1422044"/>
                  </a:lnTo>
                  <a:lnTo>
                    <a:pt x="20751" y="1434007"/>
                  </a:lnTo>
                  <a:lnTo>
                    <a:pt x="2492692" y="8610"/>
                  </a:lnTo>
                  <a:close/>
                </a:path>
                <a:path w="3122930" h="1589404">
                  <a:moveTo>
                    <a:pt x="2568664" y="28092"/>
                  </a:moveTo>
                  <a:lnTo>
                    <a:pt x="2539949" y="20726"/>
                  </a:lnTo>
                  <a:lnTo>
                    <a:pt x="54889" y="1453680"/>
                  </a:lnTo>
                  <a:lnTo>
                    <a:pt x="75641" y="1465643"/>
                  </a:lnTo>
                  <a:lnTo>
                    <a:pt x="2568664" y="28092"/>
                  </a:lnTo>
                  <a:close/>
                </a:path>
                <a:path w="3122930" h="1589404">
                  <a:moveTo>
                    <a:pt x="2641955" y="46888"/>
                  </a:moveTo>
                  <a:lnTo>
                    <a:pt x="2613253" y="39522"/>
                  </a:lnTo>
                  <a:lnTo>
                    <a:pt x="107848" y="1484210"/>
                  </a:lnTo>
                  <a:lnTo>
                    <a:pt x="128612" y="1496161"/>
                  </a:lnTo>
                  <a:lnTo>
                    <a:pt x="2641955" y="46888"/>
                  </a:lnTo>
                  <a:close/>
                </a:path>
                <a:path w="3122930" h="1589404">
                  <a:moveTo>
                    <a:pt x="2717927" y="66357"/>
                  </a:moveTo>
                  <a:lnTo>
                    <a:pt x="2689225" y="59004"/>
                  </a:lnTo>
                  <a:lnTo>
                    <a:pt x="162737" y="1515846"/>
                  </a:lnTo>
                  <a:lnTo>
                    <a:pt x="183502" y="1527810"/>
                  </a:lnTo>
                  <a:lnTo>
                    <a:pt x="2717927" y="66357"/>
                  </a:lnTo>
                  <a:close/>
                </a:path>
                <a:path w="3122930" h="1589404">
                  <a:moveTo>
                    <a:pt x="2792653" y="85521"/>
                  </a:moveTo>
                  <a:lnTo>
                    <a:pt x="2763939" y="78155"/>
                  </a:lnTo>
                  <a:lnTo>
                    <a:pt x="216738" y="1546948"/>
                  </a:lnTo>
                  <a:lnTo>
                    <a:pt x="235165" y="1557578"/>
                  </a:lnTo>
                  <a:lnTo>
                    <a:pt x="237782" y="1558747"/>
                  </a:lnTo>
                  <a:lnTo>
                    <a:pt x="2792653" y="85521"/>
                  </a:lnTo>
                  <a:close/>
                </a:path>
                <a:path w="3122930" h="1589404">
                  <a:moveTo>
                    <a:pt x="2868625" y="105003"/>
                  </a:moveTo>
                  <a:lnTo>
                    <a:pt x="2839910" y="97650"/>
                  </a:lnTo>
                  <a:lnTo>
                    <a:pt x="276606" y="1575714"/>
                  </a:lnTo>
                  <a:lnTo>
                    <a:pt x="290461" y="1580045"/>
                  </a:lnTo>
                  <a:lnTo>
                    <a:pt x="304546" y="1583537"/>
                  </a:lnTo>
                  <a:lnTo>
                    <a:pt x="2868625" y="105003"/>
                  </a:lnTo>
                  <a:close/>
                </a:path>
                <a:path w="3122930" h="1589404">
                  <a:moveTo>
                    <a:pt x="2933966" y="129578"/>
                  </a:moveTo>
                  <a:lnTo>
                    <a:pt x="2921546" y="125044"/>
                  </a:lnTo>
                  <a:lnTo>
                    <a:pt x="2909405" y="119824"/>
                  </a:lnTo>
                  <a:lnTo>
                    <a:pt x="361365" y="1589100"/>
                  </a:lnTo>
                  <a:lnTo>
                    <a:pt x="374980" y="1588452"/>
                  </a:lnTo>
                  <a:lnTo>
                    <a:pt x="388493" y="1587055"/>
                  </a:lnTo>
                  <a:lnTo>
                    <a:pt x="401916" y="1584896"/>
                  </a:lnTo>
                  <a:lnTo>
                    <a:pt x="415226" y="1581975"/>
                  </a:lnTo>
                  <a:lnTo>
                    <a:pt x="2933966" y="129578"/>
                  </a:lnTo>
                  <a:close/>
                </a:path>
                <a:path w="3122930" h="1589404">
                  <a:moveTo>
                    <a:pt x="3015056" y="146558"/>
                  </a:moveTo>
                  <a:lnTo>
                    <a:pt x="2997746" y="144411"/>
                  </a:lnTo>
                  <a:lnTo>
                    <a:pt x="2981820" y="141808"/>
                  </a:lnTo>
                  <a:lnTo>
                    <a:pt x="2629789" y="344805"/>
                  </a:lnTo>
                  <a:lnTo>
                    <a:pt x="2645499" y="340880"/>
                  </a:lnTo>
                  <a:lnTo>
                    <a:pt x="2661297" y="337464"/>
                  </a:lnTo>
                  <a:lnTo>
                    <a:pt x="2677198" y="334556"/>
                  </a:lnTo>
                  <a:lnTo>
                    <a:pt x="2693212" y="332155"/>
                  </a:lnTo>
                  <a:lnTo>
                    <a:pt x="3015056" y="146558"/>
                  </a:lnTo>
                  <a:close/>
                </a:path>
                <a:path w="3122930" h="1589404">
                  <a:moveTo>
                    <a:pt x="3122587" y="146799"/>
                  </a:moveTo>
                  <a:lnTo>
                    <a:pt x="3099054" y="148475"/>
                  </a:lnTo>
                  <a:lnTo>
                    <a:pt x="3076867" y="149250"/>
                  </a:lnTo>
                  <a:lnTo>
                    <a:pt x="2767241" y="327787"/>
                  </a:lnTo>
                  <a:lnTo>
                    <a:pt x="2782836" y="327888"/>
                  </a:lnTo>
                  <a:lnTo>
                    <a:pt x="2790660" y="328358"/>
                  </a:lnTo>
                  <a:lnTo>
                    <a:pt x="2806103" y="329298"/>
                  </a:lnTo>
                  <a:lnTo>
                    <a:pt x="3122587" y="1467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96919" y="7825077"/>
              <a:ext cx="198184" cy="12046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113379" y="7071461"/>
              <a:ext cx="528955" cy="244475"/>
            </a:xfrm>
            <a:custGeom>
              <a:avLst/>
              <a:gdLst/>
              <a:ahLst/>
              <a:cxnLst/>
              <a:rect l="l" t="t" r="r" b="b"/>
              <a:pathLst>
                <a:path w="528955" h="244475">
                  <a:moveTo>
                    <a:pt x="411226" y="8280"/>
                  </a:moveTo>
                  <a:lnTo>
                    <a:pt x="388531" y="12496"/>
                  </a:lnTo>
                  <a:lnTo>
                    <a:pt x="358749" y="19011"/>
                  </a:lnTo>
                  <a:lnTo>
                    <a:pt x="347357" y="21196"/>
                  </a:lnTo>
                  <a:lnTo>
                    <a:pt x="0" y="221488"/>
                  </a:lnTo>
                  <a:lnTo>
                    <a:pt x="37528" y="223761"/>
                  </a:lnTo>
                  <a:lnTo>
                    <a:pt x="411226" y="8280"/>
                  </a:lnTo>
                  <a:close/>
                </a:path>
                <a:path w="528955" h="244475">
                  <a:moveTo>
                    <a:pt x="528459" y="1739"/>
                  </a:moveTo>
                  <a:lnTo>
                    <a:pt x="518820" y="825"/>
                  </a:lnTo>
                  <a:lnTo>
                    <a:pt x="509181" y="241"/>
                  </a:lnTo>
                  <a:lnTo>
                    <a:pt x="499516" y="0"/>
                  </a:lnTo>
                  <a:lnTo>
                    <a:pt x="489839" y="88"/>
                  </a:lnTo>
                  <a:lnTo>
                    <a:pt x="88036" y="231775"/>
                  </a:lnTo>
                  <a:lnTo>
                    <a:pt x="94437" y="236372"/>
                  </a:lnTo>
                  <a:lnTo>
                    <a:pt x="101142" y="240487"/>
                  </a:lnTo>
                  <a:lnTo>
                    <a:pt x="108140" y="244106"/>
                  </a:lnTo>
                  <a:lnTo>
                    <a:pt x="528459" y="17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8043" y="7881818"/>
              <a:ext cx="129990" cy="793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038180" y="6375501"/>
              <a:ext cx="5662930" cy="1987550"/>
            </a:xfrm>
            <a:custGeom>
              <a:avLst/>
              <a:gdLst/>
              <a:ahLst/>
              <a:cxnLst/>
              <a:rect l="l" t="t" r="r" b="b"/>
              <a:pathLst>
                <a:path w="5662930" h="1987550">
                  <a:moveTo>
                    <a:pt x="631469" y="434759"/>
                  </a:moveTo>
                  <a:lnTo>
                    <a:pt x="589622" y="434759"/>
                  </a:lnTo>
                  <a:lnTo>
                    <a:pt x="533069" y="467385"/>
                  </a:lnTo>
                  <a:lnTo>
                    <a:pt x="555091" y="42951"/>
                  </a:lnTo>
                  <a:lnTo>
                    <a:pt x="224536" y="0"/>
                  </a:lnTo>
                  <a:lnTo>
                    <a:pt x="168579" y="78727"/>
                  </a:lnTo>
                  <a:lnTo>
                    <a:pt x="136372" y="272757"/>
                  </a:lnTo>
                  <a:lnTo>
                    <a:pt x="161429" y="351675"/>
                  </a:lnTo>
                  <a:lnTo>
                    <a:pt x="224536" y="458355"/>
                  </a:lnTo>
                  <a:lnTo>
                    <a:pt x="281330" y="490029"/>
                  </a:lnTo>
                  <a:lnTo>
                    <a:pt x="40640" y="627087"/>
                  </a:lnTo>
                  <a:lnTo>
                    <a:pt x="31724" y="635533"/>
                  </a:lnTo>
                  <a:lnTo>
                    <a:pt x="24218" y="644956"/>
                  </a:lnTo>
                  <a:lnTo>
                    <a:pt x="18110" y="655345"/>
                  </a:lnTo>
                  <a:lnTo>
                    <a:pt x="13423" y="666699"/>
                  </a:lnTo>
                  <a:lnTo>
                    <a:pt x="300951" y="500964"/>
                  </a:lnTo>
                  <a:lnTo>
                    <a:pt x="301586" y="501307"/>
                  </a:lnTo>
                  <a:lnTo>
                    <a:pt x="354545" y="507060"/>
                  </a:lnTo>
                  <a:lnTo>
                    <a:pt x="9105" y="706323"/>
                  </a:lnTo>
                  <a:lnTo>
                    <a:pt x="9956" y="713524"/>
                  </a:lnTo>
                  <a:lnTo>
                    <a:pt x="11645" y="720521"/>
                  </a:lnTo>
                  <a:lnTo>
                    <a:pt x="14173" y="727316"/>
                  </a:lnTo>
                  <a:lnTo>
                    <a:pt x="389686" y="510870"/>
                  </a:lnTo>
                  <a:lnTo>
                    <a:pt x="446925" y="517067"/>
                  </a:lnTo>
                  <a:lnTo>
                    <a:pt x="32004" y="756399"/>
                  </a:lnTo>
                  <a:lnTo>
                    <a:pt x="37045" y="761822"/>
                  </a:lnTo>
                  <a:lnTo>
                    <a:pt x="42672" y="766546"/>
                  </a:lnTo>
                  <a:lnTo>
                    <a:pt x="48882" y="770585"/>
                  </a:lnTo>
                  <a:lnTo>
                    <a:pt x="482066" y="520877"/>
                  </a:lnTo>
                  <a:lnTo>
                    <a:pt x="530034" y="526072"/>
                  </a:lnTo>
                  <a:lnTo>
                    <a:pt x="531787" y="492226"/>
                  </a:lnTo>
                  <a:lnTo>
                    <a:pt x="631469" y="434759"/>
                  </a:lnTo>
                  <a:close/>
                </a:path>
                <a:path w="5662930" h="1987550">
                  <a:moveTo>
                    <a:pt x="740384" y="434200"/>
                  </a:moveTo>
                  <a:lnTo>
                    <a:pt x="698538" y="434200"/>
                  </a:lnTo>
                  <a:lnTo>
                    <a:pt x="81851" y="789914"/>
                  </a:lnTo>
                  <a:lnTo>
                    <a:pt x="102654" y="801814"/>
                  </a:lnTo>
                  <a:lnTo>
                    <a:pt x="740384" y="434200"/>
                  </a:lnTo>
                  <a:close/>
                </a:path>
                <a:path w="5662930" h="1987550">
                  <a:moveTo>
                    <a:pt x="851141" y="433628"/>
                  </a:moveTo>
                  <a:lnTo>
                    <a:pt x="809294" y="433628"/>
                  </a:lnTo>
                  <a:lnTo>
                    <a:pt x="136944" y="821436"/>
                  </a:lnTo>
                  <a:lnTo>
                    <a:pt x="157746" y="833361"/>
                  </a:lnTo>
                  <a:lnTo>
                    <a:pt x="851141" y="433628"/>
                  </a:lnTo>
                  <a:close/>
                </a:path>
                <a:path w="5662930" h="1987550">
                  <a:moveTo>
                    <a:pt x="960043" y="433082"/>
                  </a:moveTo>
                  <a:lnTo>
                    <a:pt x="918197" y="433082"/>
                  </a:lnTo>
                  <a:lnTo>
                    <a:pt x="191109" y="852462"/>
                  </a:lnTo>
                  <a:lnTo>
                    <a:pt x="211924" y="864362"/>
                  </a:lnTo>
                  <a:lnTo>
                    <a:pt x="960043" y="433082"/>
                  </a:lnTo>
                  <a:close/>
                </a:path>
                <a:path w="5662930" h="1987550">
                  <a:moveTo>
                    <a:pt x="1071562" y="432511"/>
                  </a:moveTo>
                  <a:lnTo>
                    <a:pt x="1029716" y="432511"/>
                  </a:lnTo>
                  <a:lnTo>
                    <a:pt x="246583" y="884212"/>
                  </a:lnTo>
                  <a:lnTo>
                    <a:pt x="267385" y="896124"/>
                  </a:lnTo>
                  <a:lnTo>
                    <a:pt x="1071562" y="432511"/>
                  </a:lnTo>
                  <a:close/>
                </a:path>
                <a:path w="5662930" h="1987550">
                  <a:moveTo>
                    <a:pt x="1180465" y="431965"/>
                  </a:moveTo>
                  <a:lnTo>
                    <a:pt x="1138631" y="431965"/>
                  </a:lnTo>
                  <a:lnTo>
                    <a:pt x="300736" y="915212"/>
                  </a:lnTo>
                  <a:lnTo>
                    <a:pt x="321551" y="927125"/>
                  </a:lnTo>
                  <a:lnTo>
                    <a:pt x="1180465" y="431965"/>
                  </a:lnTo>
                  <a:close/>
                </a:path>
                <a:path w="5662930" h="1987550">
                  <a:moveTo>
                    <a:pt x="1291221" y="431406"/>
                  </a:moveTo>
                  <a:lnTo>
                    <a:pt x="1249375" y="431406"/>
                  </a:lnTo>
                  <a:lnTo>
                    <a:pt x="355828" y="946759"/>
                  </a:lnTo>
                  <a:lnTo>
                    <a:pt x="376643" y="958659"/>
                  </a:lnTo>
                  <a:lnTo>
                    <a:pt x="1291221" y="431406"/>
                  </a:lnTo>
                  <a:close/>
                </a:path>
                <a:path w="5662930" h="1987550">
                  <a:moveTo>
                    <a:pt x="1398054" y="430847"/>
                  </a:moveTo>
                  <a:lnTo>
                    <a:pt x="1356207" y="430847"/>
                  </a:lnTo>
                  <a:lnTo>
                    <a:pt x="1676" y="1212024"/>
                  </a:lnTo>
                  <a:lnTo>
                    <a:pt x="0" y="1219949"/>
                  </a:lnTo>
                  <a:lnTo>
                    <a:pt x="139" y="1227836"/>
                  </a:lnTo>
                  <a:lnTo>
                    <a:pt x="2108" y="1235697"/>
                  </a:lnTo>
                  <a:lnTo>
                    <a:pt x="1398054" y="430847"/>
                  </a:lnTo>
                  <a:close/>
                </a:path>
                <a:path w="5662930" h="1987550">
                  <a:moveTo>
                    <a:pt x="1508772" y="430288"/>
                  </a:moveTo>
                  <a:lnTo>
                    <a:pt x="1466926" y="430288"/>
                  </a:lnTo>
                  <a:lnTo>
                    <a:pt x="21539" y="1263853"/>
                  </a:lnTo>
                  <a:lnTo>
                    <a:pt x="25996" y="1267371"/>
                  </a:lnTo>
                  <a:lnTo>
                    <a:pt x="41300" y="1276375"/>
                  </a:lnTo>
                  <a:lnTo>
                    <a:pt x="1508772" y="430288"/>
                  </a:lnTo>
                  <a:close/>
                </a:path>
                <a:path w="5662930" h="1987550">
                  <a:moveTo>
                    <a:pt x="1617662" y="429742"/>
                  </a:moveTo>
                  <a:lnTo>
                    <a:pt x="1575816" y="429742"/>
                  </a:lnTo>
                  <a:lnTo>
                    <a:pt x="74206" y="1295730"/>
                  </a:lnTo>
                  <a:lnTo>
                    <a:pt x="94742" y="1307807"/>
                  </a:lnTo>
                  <a:lnTo>
                    <a:pt x="1617662" y="429742"/>
                  </a:lnTo>
                  <a:close/>
                </a:path>
                <a:path w="5662930" h="1987550">
                  <a:moveTo>
                    <a:pt x="1724799" y="429196"/>
                  </a:moveTo>
                  <a:lnTo>
                    <a:pt x="1682940" y="429196"/>
                  </a:lnTo>
                  <a:lnTo>
                    <a:pt x="126771" y="1326642"/>
                  </a:lnTo>
                  <a:lnTo>
                    <a:pt x="147294" y="1338719"/>
                  </a:lnTo>
                  <a:lnTo>
                    <a:pt x="1724799" y="429196"/>
                  </a:lnTo>
                  <a:close/>
                </a:path>
                <a:path w="5662930" h="1987550">
                  <a:moveTo>
                    <a:pt x="1835543" y="428625"/>
                  </a:moveTo>
                  <a:lnTo>
                    <a:pt x="1793709" y="428625"/>
                  </a:lnTo>
                  <a:lnTo>
                    <a:pt x="181114" y="1358607"/>
                  </a:lnTo>
                  <a:lnTo>
                    <a:pt x="201637" y="1370685"/>
                  </a:lnTo>
                  <a:lnTo>
                    <a:pt x="1835543" y="428625"/>
                  </a:lnTo>
                  <a:close/>
                </a:path>
                <a:path w="5662930" h="1987550">
                  <a:moveTo>
                    <a:pt x="1942363" y="428078"/>
                  </a:moveTo>
                  <a:lnTo>
                    <a:pt x="1900516" y="428078"/>
                  </a:lnTo>
                  <a:lnTo>
                    <a:pt x="233514" y="1389430"/>
                  </a:lnTo>
                  <a:lnTo>
                    <a:pt x="254038" y="1401521"/>
                  </a:lnTo>
                  <a:lnTo>
                    <a:pt x="1942363" y="428078"/>
                  </a:lnTo>
                  <a:close/>
                </a:path>
                <a:path w="5662930" h="1987550">
                  <a:moveTo>
                    <a:pt x="2053094" y="427520"/>
                  </a:moveTo>
                  <a:lnTo>
                    <a:pt x="2011248" y="427520"/>
                  </a:lnTo>
                  <a:lnTo>
                    <a:pt x="287845" y="1421396"/>
                  </a:lnTo>
                  <a:lnTo>
                    <a:pt x="308368" y="1433461"/>
                  </a:lnTo>
                  <a:lnTo>
                    <a:pt x="2053094" y="427520"/>
                  </a:lnTo>
                  <a:close/>
                </a:path>
                <a:path w="5662930" h="1987550">
                  <a:moveTo>
                    <a:pt x="2161997" y="426974"/>
                  </a:moveTo>
                  <a:lnTo>
                    <a:pt x="2120150" y="426974"/>
                  </a:lnTo>
                  <a:lnTo>
                    <a:pt x="341287" y="1452829"/>
                  </a:lnTo>
                  <a:lnTo>
                    <a:pt x="361810" y="1464894"/>
                  </a:lnTo>
                  <a:lnTo>
                    <a:pt x="2161997" y="426974"/>
                  </a:lnTo>
                  <a:close/>
                </a:path>
                <a:path w="5662930" h="1987550">
                  <a:moveTo>
                    <a:pt x="2272754" y="426402"/>
                  </a:moveTo>
                  <a:lnTo>
                    <a:pt x="2230907" y="426402"/>
                  </a:lnTo>
                  <a:lnTo>
                    <a:pt x="395630" y="1484795"/>
                  </a:lnTo>
                  <a:lnTo>
                    <a:pt x="416166" y="1496872"/>
                  </a:lnTo>
                  <a:lnTo>
                    <a:pt x="2272754" y="426402"/>
                  </a:lnTo>
                  <a:close/>
                </a:path>
                <a:path w="5662930" h="1987550">
                  <a:moveTo>
                    <a:pt x="2381656" y="425843"/>
                  </a:moveTo>
                  <a:lnTo>
                    <a:pt x="2339810" y="425843"/>
                  </a:lnTo>
                  <a:lnTo>
                    <a:pt x="449072" y="1516214"/>
                  </a:lnTo>
                  <a:lnTo>
                    <a:pt x="469595" y="1528305"/>
                  </a:lnTo>
                  <a:lnTo>
                    <a:pt x="2381656" y="425843"/>
                  </a:lnTo>
                  <a:close/>
                </a:path>
                <a:path w="5662930" h="1987550">
                  <a:moveTo>
                    <a:pt x="2493175" y="425284"/>
                  </a:moveTo>
                  <a:lnTo>
                    <a:pt x="2451328" y="425284"/>
                  </a:lnTo>
                  <a:lnTo>
                    <a:pt x="503770" y="1548409"/>
                  </a:lnTo>
                  <a:lnTo>
                    <a:pt x="524306" y="1560474"/>
                  </a:lnTo>
                  <a:lnTo>
                    <a:pt x="2493175" y="425284"/>
                  </a:lnTo>
                  <a:close/>
                </a:path>
                <a:path w="5662930" h="1987550">
                  <a:moveTo>
                    <a:pt x="2602077" y="424726"/>
                  </a:moveTo>
                  <a:lnTo>
                    <a:pt x="2560231" y="424726"/>
                  </a:lnTo>
                  <a:lnTo>
                    <a:pt x="557225" y="1579841"/>
                  </a:lnTo>
                  <a:lnTo>
                    <a:pt x="577761" y="1591906"/>
                  </a:lnTo>
                  <a:lnTo>
                    <a:pt x="2602077" y="424726"/>
                  </a:lnTo>
                  <a:close/>
                </a:path>
                <a:path w="5662930" h="1987550">
                  <a:moveTo>
                    <a:pt x="2712834" y="424167"/>
                  </a:moveTo>
                  <a:lnTo>
                    <a:pt x="2670987" y="424167"/>
                  </a:lnTo>
                  <a:lnTo>
                    <a:pt x="611568" y="1611807"/>
                  </a:lnTo>
                  <a:lnTo>
                    <a:pt x="632091" y="1623885"/>
                  </a:lnTo>
                  <a:lnTo>
                    <a:pt x="2712834" y="424167"/>
                  </a:lnTo>
                  <a:close/>
                </a:path>
                <a:path w="5662930" h="1987550">
                  <a:moveTo>
                    <a:pt x="2819666" y="423621"/>
                  </a:moveTo>
                  <a:lnTo>
                    <a:pt x="2777820" y="423621"/>
                  </a:lnTo>
                  <a:lnTo>
                    <a:pt x="663968" y="1642630"/>
                  </a:lnTo>
                  <a:lnTo>
                    <a:pt x="684517" y="1654708"/>
                  </a:lnTo>
                  <a:lnTo>
                    <a:pt x="2819666" y="423621"/>
                  </a:lnTo>
                  <a:close/>
                </a:path>
                <a:path w="5662930" h="1987550">
                  <a:moveTo>
                    <a:pt x="2930398" y="423049"/>
                  </a:moveTo>
                  <a:lnTo>
                    <a:pt x="2888551" y="423049"/>
                  </a:lnTo>
                  <a:lnTo>
                    <a:pt x="718312" y="1674596"/>
                  </a:lnTo>
                  <a:lnTo>
                    <a:pt x="738835" y="1686661"/>
                  </a:lnTo>
                  <a:lnTo>
                    <a:pt x="2930398" y="423049"/>
                  </a:lnTo>
                  <a:close/>
                </a:path>
                <a:path w="5662930" h="1987550">
                  <a:moveTo>
                    <a:pt x="3039287" y="422503"/>
                  </a:moveTo>
                  <a:lnTo>
                    <a:pt x="2997441" y="422503"/>
                  </a:lnTo>
                  <a:lnTo>
                    <a:pt x="771740" y="1706016"/>
                  </a:lnTo>
                  <a:lnTo>
                    <a:pt x="792276" y="1718094"/>
                  </a:lnTo>
                  <a:lnTo>
                    <a:pt x="3039287" y="422503"/>
                  </a:lnTo>
                  <a:close/>
                </a:path>
                <a:path w="5662930" h="1987550">
                  <a:moveTo>
                    <a:pt x="3150044" y="421944"/>
                  </a:moveTo>
                  <a:lnTo>
                    <a:pt x="3108210" y="421944"/>
                  </a:lnTo>
                  <a:lnTo>
                    <a:pt x="826096" y="1737982"/>
                  </a:lnTo>
                  <a:lnTo>
                    <a:pt x="846620" y="1750060"/>
                  </a:lnTo>
                  <a:lnTo>
                    <a:pt x="3150044" y="421944"/>
                  </a:lnTo>
                  <a:close/>
                </a:path>
                <a:path w="5662930" h="1987550">
                  <a:moveTo>
                    <a:pt x="3258947" y="421386"/>
                  </a:moveTo>
                  <a:lnTo>
                    <a:pt x="3217087" y="421386"/>
                  </a:lnTo>
                  <a:lnTo>
                    <a:pt x="879500" y="1769402"/>
                  </a:lnTo>
                  <a:lnTo>
                    <a:pt x="900074" y="1781505"/>
                  </a:lnTo>
                  <a:lnTo>
                    <a:pt x="3258947" y="421386"/>
                  </a:lnTo>
                  <a:close/>
                </a:path>
                <a:path w="5662930" h="1987550">
                  <a:moveTo>
                    <a:pt x="3369665" y="420814"/>
                  </a:moveTo>
                  <a:lnTo>
                    <a:pt x="3327806" y="420814"/>
                  </a:lnTo>
                  <a:lnTo>
                    <a:pt x="933843" y="1801368"/>
                  </a:lnTo>
                  <a:lnTo>
                    <a:pt x="954392" y="1813445"/>
                  </a:lnTo>
                  <a:lnTo>
                    <a:pt x="3369665" y="420814"/>
                  </a:lnTo>
                  <a:close/>
                </a:path>
                <a:path w="5662930" h="1987550">
                  <a:moveTo>
                    <a:pt x="3478593" y="420268"/>
                  </a:moveTo>
                  <a:lnTo>
                    <a:pt x="3436721" y="420268"/>
                  </a:lnTo>
                  <a:lnTo>
                    <a:pt x="987272" y="1832800"/>
                  </a:lnTo>
                  <a:lnTo>
                    <a:pt x="1007833" y="1844890"/>
                  </a:lnTo>
                  <a:lnTo>
                    <a:pt x="3478593" y="420268"/>
                  </a:lnTo>
                  <a:close/>
                </a:path>
                <a:path w="5662930" h="1987550">
                  <a:moveTo>
                    <a:pt x="3589337" y="419696"/>
                  </a:moveTo>
                  <a:lnTo>
                    <a:pt x="3547478" y="419696"/>
                  </a:lnTo>
                  <a:lnTo>
                    <a:pt x="1045451" y="1862556"/>
                  </a:lnTo>
                  <a:lnTo>
                    <a:pt x="1058646" y="1867230"/>
                  </a:lnTo>
                  <a:lnTo>
                    <a:pt x="1072083" y="1871154"/>
                  </a:lnTo>
                  <a:lnTo>
                    <a:pt x="3589337" y="419696"/>
                  </a:lnTo>
                  <a:close/>
                </a:path>
                <a:path w="5662930" h="1987550">
                  <a:moveTo>
                    <a:pt x="3696157" y="419163"/>
                  </a:moveTo>
                  <a:lnTo>
                    <a:pt x="3654298" y="419163"/>
                  </a:lnTo>
                  <a:lnTo>
                    <a:pt x="1123784" y="1878457"/>
                  </a:lnTo>
                  <a:lnTo>
                    <a:pt x="1135507" y="1878558"/>
                  </a:lnTo>
                  <a:lnTo>
                    <a:pt x="1147178" y="1878088"/>
                  </a:lnTo>
                  <a:lnTo>
                    <a:pt x="1158824" y="1877072"/>
                  </a:lnTo>
                  <a:lnTo>
                    <a:pt x="1170432" y="1875485"/>
                  </a:lnTo>
                  <a:lnTo>
                    <a:pt x="3696157" y="419163"/>
                  </a:lnTo>
                  <a:close/>
                </a:path>
                <a:path w="5662930" h="1987550">
                  <a:moveTo>
                    <a:pt x="3806875" y="418592"/>
                  </a:moveTo>
                  <a:lnTo>
                    <a:pt x="3765016" y="418592"/>
                  </a:lnTo>
                  <a:lnTo>
                    <a:pt x="1552244" y="1694662"/>
                  </a:lnTo>
                  <a:lnTo>
                    <a:pt x="1564157" y="1692846"/>
                  </a:lnTo>
                  <a:lnTo>
                    <a:pt x="1576120" y="1691627"/>
                  </a:lnTo>
                  <a:lnTo>
                    <a:pt x="1588122" y="1690992"/>
                  </a:lnTo>
                  <a:lnTo>
                    <a:pt x="1600174" y="1690966"/>
                  </a:lnTo>
                  <a:lnTo>
                    <a:pt x="3806875" y="418592"/>
                  </a:lnTo>
                  <a:close/>
                </a:path>
                <a:path w="5662930" h="1987550">
                  <a:moveTo>
                    <a:pt x="3915791" y="418045"/>
                  </a:moveTo>
                  <a:lnTo>
                    <a:pt x="3873931" y="418045"/>
                  </a:lnTo>
                  <a:lnTo>
                    <a:pt x="1653921" y="1698269"/>
                  </a:lnTo>
                  <a:lnTo>
                    <a:pt x="1667357" y="1702181"/>
                  </a:lnTo>
                  <a:lnTo>
                    <a:pt x="1680552" y="1706854"/>
                  </a:lnTo>
                  <a:lnTo>
                    <a:pt x="3915791" y="418045"/>
                  </a:lnTo>
                  <a:close/>
                </a:path>
                <a:path w="5662930" h="1987550">
                  <a:moveTo>
                    <a:pt x="4026547" y="417474"/>
                  </a:moveTo>
                  <a:lnTo>
                    <a:pt x="3984688" y="417474"/>
                  </a:lnTo>
                  <a:lnTo>
                    <a:pt x="1718157" y="1724545"/>
                  </a:lnTo>
                  <a:lnTo>
                    <a:pt x="1738909" y="1736509"/>
                  </a:lnTo>
                  <a:lnTo>
                    <a:pt x="4026547" y="417474"/>
                  </a:lnTo>
                  <a:close/>
                </a:path>
                <a:path w="5662930" h="1987550">
                  <a:moveTo>
                    <a:pt x="4135450" y="416928"/>
                  </a:moveTo>
                  <a:lnTo>
                    <a:pt x="4093591" y="416928"/>
                  </a:lnTo>
                  <a:lnTo>
                    <a:pt x="1772132" y="1755660"/>
                  </a:lnTo>
                  <a:lnTo>
                    <a:pt x="1792897" y="1767611"/>
                  </a:lnTo>
                  <a:lnTo>
                    <a:pt x="4135450" y="416928"/>
                  </a:lnTo>
                  <a:close/>
                </a:path>
                <a:path w="5662930" h="1987550">
                  <a:moveTo>
                    <a:pt x="4246981" y="416356"/>
                  </a:moveTo>
                  <a:lnTo>
                    <a:pt x="4205122" y="416356"/>
                  </a:lnTo>
                  <a:lnTo>
                    <a:pt x="1827415" y="1787512"/>
                  </a:lnTo>
                  <a:lnTo>
                    <a:pt x="1848180" y="1799475"/>
                  </a:lnTo>
                  <a:lnTo>
                    <a:pt x="4246981" y="416356"/>
                  </a:lnTo>
                  <a:close/>
                </a:path>
                <a:path w="5662930" h="1987550">
                  <a:moveTo>
                    <a:pt x="4355871" y="415798"/>
                  </a:moveTo>
                  <a:lnTo>
                    <a:pt x="4314025" y="415798"/>
                  </a:lnTo>
                  <a:lnTo>
                    <a:pt x="1881403" y="1818627"/>
                  </a:lnTo>
                  <a:lnTo>
                    <a:pt x="1902155" y="1830590"/>
                  </a:lnTo>
                  <a:lnTo>
                    <a:pt x="4355871" y="415798"/>
                  </a:lnTo>
                  <a:close/>
                </a:path>
                <a:path w="5662930" h="1987550">
                  <a:moveTo>
                    <a:pt x="4429341" y="436638"/>
                  </a:moveTo>
                  <a:lnTo>
                    <a:pt x="4409097" y="424395"/>
                  </a:lnTo>
                  <a:lnTo>
                    <a:pt x="1936318" y="1850275"/>
                  </a:lnTo>
                  <a:lnTo>
                    <a:pt x="1957070" y="1862239"/>
                  </a:lnTo>
                  <a:lnTo>
                    <a:pt x="4429341" y="436638"/>
                  </a:lnTo>
                  <a:close/>
                </a:path>
                <a:path w="5662930" h="1987550">
                  <a:moveTo>
                    <a:pt x="4481004" y="467906"/>
                  </a:moveTo>
                  <a:lnTo>
                    <a:pt x="4460760" y="455663"/>
                  </a:lnTo>
                  <a:lnTo>
                    <a:pt x="1989264" y="1880793"/>
                  </a:lnTo>
                  <a:lnTo>
                    <a:pt x="2010041" y="1892769"/>
                  </a:lnTo>
                  <a:lnTo>
                    <a:pt x="4481004" y="467906"/>
                  </a:lnTo>
                  <a:close/>
                </a:path>
                <a:path w="5662930" h="1987550">
                  <a:moveTo>
                    <a:pt x="4534547" y="500316"/>
                  </a:moveTo>
                  <a:lnTo>
                    <a:pt x="4514304" y="488073"/>
                  </a:lnTo>
                  <a:lnTo>
                    <a:pt x="2044141" y="1912416"/>
                  </a:lnTo>
                  <a:lnTo>
                    <a:pt x="2064918" y="1924392"/>
                  </a:lnTo>
                  <a:lnTo>
                    <a:pt x="4534547" y="500316"/>
                  </a:lnTo>
                  <a:close/>
                </a:path>
                <a:path w="5662930" h="1987550">
                  <a:moveTo>
                    <a:pt x="4587202" y="532193"/>
                  </a:moveTo>
                  <a:lnTo>
                    <a:pt x="4566958" y="519950"/>
                  </a:lnTo>
                  <a:lnTo>
                    <a:pt x="2098141" y="1943531"/>
                  </a:lnTo>
                  <a:lnTo>
                    <a:pt x="2118893" y="1955495"/>
                  </a:lnTo>
                  <a:lnTo>
                    <a:pt x="4587202" y="532193"/>
                  </a:lnTo>
                  <a:close/>
                </a:path>
                <a:path w="5662930" h="1987550">
                  <a:moveTo>
                    <a:pt x="4640758" y="564616"/>
                  </a:moveTo>
                  <a:lnTo>
                    <a:pt x="4620514" y="552373"/>
                  </a:lnTo>
                  <a:lnTo>
                    <a:pt x="2153056" y="1975180"/>
                  </a:lnTo>
                  <a:lnTo>
                    <a:pt x="2173808" y="1987143"/>
                  </a:lnTo>
                  <a:lnTo>
                    <a:pt x="4640758" y="564616"/>
                  </a:lnTo>
                  <a:close/>
                </a:path>
                <a:path w="5662930" h="1987550">
                  <a:moveTo>
                    <a:pt x="5657799" y="768096"/>
                  </a:moveTo>
                  <a:lnTo>
                    <a:pt x="5318087" y="963980"/>
                  </a:lnTo>
                  <a:lnTo>
                    <a:pt x="5333454" y="962228"/>
                  </a:lnTo>
                  <a:lnTo>
                    <a:pt x="5348694" y="959789"/>
                  </a:lnTo>
                  <a:lnTo>
                    <a:pt x="5620143" y="813727"/>
                  </a:lnTo>
                  <a:lnTo>
                    <a:pt x="5649709" y="780605"/>
                  </a:lnTo>
                  <a:lnTo>
                    <a:pt x="5657799" y="768096"/>
                  </a:lnTo>
                  <a:close/>
                </a:path>
                <a:path w="5662930" h="1987550">
                  <a:moveTo>
                    <a:pt x="5662752" y="726909"/>
                  </a:moveTo>
                  <a:lnTo>
                    <a:pt x="5659450" y="720318"/>
                  </a:lnTo>
                  <a:lnTo>
                    <a:pt x="5654637" y="715124"/>
                  </a:lnTo>
                  <a:lnTo>
                    <a:pt x="5648325" y="711314"/>
                  </a:lnTo>
                  <a:lnTo>
                    <a:pt x="5223916" y="956030"/>
                  </a:lnTo>
                  <a:lnTo>
                    <a:pt x="5231435" y="958011"/>
                  </a:lnTo>
                  <a:lnTo>
                    <a:pt x="5239004" y="959726"/>
                  </a:lnTo>
                  <a:lnTo>
                    <a:pt x="5246636" y="961212"/>
                  </a:lnTo>
                  <a:lnTo>
                    <a:pt x="5254307" y="962431"/>
                  </a:lnTo>
                  <a:lnTo>
                    <a:pt x="5662752" y="726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62719" y="5710386"/>
              <a:ext cx="4541520" cy="2400935"/>
            </a:xfrm>
            <a:custGeom>
              <a:avLst/>
              <a:gdLst/>
              <a:ahLst/>
              <a:cxnLst/>
              <a:rect l="l" t="t" r="r" b="b"/>
              <a:pathLst>
                <a:path w="4541519" h="2400934">
                  <a:moveTo>
                    <a:pt x="2336139" y="2400379"/>
                  </a:moveTo>
                  <a:lnTo>
                    <a:pt x="2299935" y="2397775"/>
                  </a:lnTo>
                  <a:lnTo>
                    <a:pt x="2269198" y="2386738"/>
                  </a:lnTo>
                  <a:lnTo>
                    <a:pt x="0" y="1076623"/>
                  </a:lnTo>
                  <a:lnTo>
                    <a:pt x="2248473" y="0"/>
                  </a:lnTo>
                  <a:lnTo>
                    <a:pt x="4517662" y="1092092"/>
                  </a:lnTo>
                  <a:lnTo>
                    <a:pt x="4536779" y="1109838"/>
                  </a:lnTo>
                  <a:lnTo>
                    <a:pt x="4541290" y="1130741"/>
                  </a:lnTo>
                  <a:lnTo>
                    <a:pt x="4531513" y="1152236"/>
                  </a:lnTo>
                  <a:lnTo>
                    <a:pt x="4507764" y="1171761"/>
                  </a:lnTo>
                  <a:lnTo>
                    <a:pt x="2407188" y="2381020"/>
                  </a:lnTo>
                  <a:lnTo>
                    <a:pt x="2373370" y="2394732"/>
                  </a:lnTo>
                  <a:lnTo>
                    <a:pt x="2336139" y="24003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24230" y="5690462"/>
              <a:ext cx="4598035" cy="2439035"/>
            </a:xfrm>
            <a:custGeom>
              <a:avLst/>
              <a:gdLst/>
              <a:ahLst/>
              <a:cxnLst/>
              <a:rect l="l" t="t" r="r" b="b"/>
              <a:pathLst>
                <a:path w="4598034" h="2439034">
                  <a:moveTo>
                    <a:pt x="2367760" y="2438418"/>
                  </a:moveTo>
                  <a:lnTo>
                    <a:pt x="2315175" y="2429652"/>
                  </a:lnTo>
                  <a:lnTo>
                    <a:pt x="0" y="1095068"/>
                  </a:lnTo>
                  <a:lnTo>
                    <a:pt x="2286981" y="0"/>
                  </a:lnTo>
                  <a:lnTo>
                    <a:pt x="2369782" y="39849"/>
                  </a:lnTo>
                  <a:lnTo>
                    <a:pt x="2286930" y="39849"/>
                  </a:lnTo>
                  <a:lnTo>
                    <a:pt x="76976" y="1098034"/>
                  </a:lnTo>
                  <a:lnTo>
                    <a:pt x="2316674" y="2391110"/>
                  </a:lnTo>
                  <a:lnTo>
                    <a:pt x="2343065" y="2400341"/>
                  </a:lnTo>
                  <a:lnTo>
                    <a:pt x="2374672" y="2402339"/>
                  </a:lnTo>
                  <a:lnTo>
                    <a:pt x="2479254" y="2402339"/>
                  </a:lnTo>
                  <a:lnTo>
                    <a:pt x="2454636" y="2416512"/>
                  </a:lnTo>
                  <a:lnTo>
                    <a:pt x="2433986" y="2426230"/>
                  </a:lnTo>
                  <a:lnTo>
                    <a:pt x="2412624" y="2433121"/>
                  </a:lnTo>
                  <a:lnTo>
                    <a:pt x="2390548" y="2437183"/>
                  </a:lnTo>
                  <a:lnTo>
                    <a:pt x="2367760" y="2438418"/>
                  </a:lnTo>
                  <a:close/>
                </a:path>
                <a:path w="4598034" h="2439034">
                  <a:moveTo>
                    <a:pt x="2479254" y="2402339"/>
                  </a:moveTo>
                  <a:lnTo>
                    <a:pt x="2374672" y="2402339"/>
                  </a:lnTo>
                  <a:lnTo>
                    <a:pt x="2407284" y="2397293"/>
                  </a:lnTo>
                  <a:lnTo>
                    <a:pt x="2436694" y="2385392"/>
                  </a:lnTo>
                  <a:lnTo>
                    <a:pt x="4537285" y="1176117"/>
                  </a:lnTo>
                  <a:lnTo>
                    <a:pt x="4562080" y="1146626"/>
                  </a:lnTo>
                  <a:lnTo>
                    <a:pt x="4562080" y="1137519"/>
                  </a:lnTo>
                  <a:lnTo>
                    <a:pt x="4552743" y="1130776"/>
                  </a:lnTo>
                  <a:lnTo>
                    <a:pt x="4547157" y="1127565"/>
                  </a:lnTo>
                  <a:lnTo>
                    <a:pt x="2286930" y="39849"/>
                  </a:lnTo>
                  <a:lnTo>
                    <a:pt x="2369782" y="39849"/>
                  </a:lnTo>
                  <a:lnTo>
                    <a:pt x="4563942" y="1095824"/>
                  </a:lnTo>
                  <a:lnTo>
                    <a:pt x="4592112" y="1123495"/>
                  </a:lnTo>
                  <a:lnTo>
                    <a:pt x="4597990" y="1146626"/>
                  </a:lnTo>
                  <a:lnTo>
                    <a:pt x="4595129" y="1163520"/>
                  </a:lnTo>
                  <a:lnTo>
                    <a:pt x="4586797" y="1179608"/>
                  </a:lnTo>
                  <a:lnTo>
                    <a:pt x="4573371" y="1194358"/>
                  </a:lnTo>
                  <a:lnTo>
                    <a:pt x="4555227" y="1207237"/>
                  </a:lnTo>
                  <a:lnTo>
                    <a:pt x="2479254" y="24023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342131" y="5736244"/>
              <a:ext cx="4285615" cy="2239010"/>
            </a:xfrm>
            <a:custGeom>
              <a:avLst/>
              <a:gdLst/>
              <a:ahLst/>
              <a:cxnLst/>
              <a:rect l="l" t="t" r="r" b="b"/>
              <a:pathLst>
                <a:path w="4285615" h="2239009">
                  <a:moveTo>
                    <a:pt x="2229123" y="2238543"/>
                  </a:moveTo>
                  <a:lnTo>
                    <a:pt x="2162181" y="2224903"/>
                  </a:lnTo>
                  <a:lnTo>
                    <a:pt x="22101" y="988518"/>
                  </a:lnTo>
                  <a:lnTo>
                    <a:pt x="0" y="952995"/>
                  </a:lnTo>
                  <a:lnTo>
                    <a:pt x="1406" y="883290"/>
                  </a:lnTo>
                  <a:lnTo>
                    <a:pt x="36924" y="756466"/>
                  </a:lnTo>
                  <a:lnTo>
                    <a:pt x="958351" y="666727"/>
                  </a:lnTo>
                  <a:lnTo>
                    <a:pt x="2122082" y="0"/>
                  </a:lnTo>
                  <a:lnTo>
                    <a:pt x="3571829" y="837561"/>
                  </a:lnTo>
                  <a:lnTo>
                    <a:pt x="4285202" y="760655"/>
                  </a:lnTo>
                  <a:lnTo>
                    <a:pt x="4285202" y="1043137"/>
                  </a:lnTo>
                  <a:lnTo>
                    <a:pt x="4268824" y="1082853"/>
                  </a:lnTo>
                  <a:lnTo>
                    <a:pt x="2300171" y="2219185"/>
                  </a:lnTo>
                  <a:lnTo>
                    <a:pt x="2266353" y="2232897"/>
                  </a:lnTo>
                  <a:lnTo>
                    <a:pt x="2229123" y="2238543"/>
                  </a:lnTo>
                  <a:close/>
                </a:path>
              </a:pathLst>
            </a:custGeom>
            <a:solidFill>
              <a:srgbClr val="E721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322050" y="5715533"/>
              <a:ext cx="4323715" cy="2277745"/>
            </a:xfrm>
            <a:custGeom>
              <a:avLst/>
              <a:gdLst/>
              <a:ahLst/>
              <a:cxnLst/>
              <a:rect l="l" t="t" r="r" b="b"/>
              <a:pathLst>
                <a:path w="4323715" h="2277745">
                  <a:moveTo>
                    <a:pt x="4323232" y="761365"/>
                  </a:moveTo>
                  <a:lnTo>
                    <a:pt x="3595827" y="839800"/>
                  </a:lnTo>
                  <a:lnTo>
                    <a:pt x="3098584" y="552538"/>
                  </a:lnTo>
                  <a:lnTo>
                    <a:pt x="3098584" y="594017"/>
                  </a:lnTo>
                  <a:lnTo>
                    <a:pt x="2240076" y="957541"/>
                  </a:lnTo>
                  <a:lnTo>
                    <a:pt x="2266594" y="2238616"/>
                  </a:lnTo>
                  <a:lnTo>
                    <a:pt x="2249233" y="2241296"/>
                  </a:lnTo>
                  <a:lnTo>
                    <a:pt x="2217623" y="2239302"/>
                  </a:lnTo>
                  <a:lnTo>
                    <a:pt x="2191232" y="2230069"/>
                  </a:lnTo>
                  <a:lnTo>
                    <a:pt x="51155" y="993686"/>
                  </a:lnTo>
                  <a:lnTo>
                    <a:pt x="46888" y="991908"/>
                  </a:lnTo>
                  <a:lnTo>
                    <a:pt x="36182" y="933145"/>
                  </a:lnTo>
                  <a:lnTo>
                    <a:pt x="45161" y="876858"/>
                  </a:lnTo>
                  <a:lnTo>
                    <a:pt x="70027" y="793953"/>
                  </a:lnTo>
                  <a:lnTo>
                    <a:pt x="984008" y="704938"/>
                  </a:lnTo>
                  <a:lnTo>
                    <a:pt x="2142134" y="41440"/>
                  </a:lnTo>
                  <a:lnTo>
                    <a:pt x="3098584" y="594017"/>
                  </a:lnTo>
                  <a:lnTo>
                    <a:pt x="3098584" y="552538"/>
                  </a:lnTo>
                  <a:lnTo>
                    <a:pt x="2213914" y="41440"/>
                  </a:lnTo>
                  <a:lnTo>
                    <a:pt x="2142185" y="0"/>
                  </a:lnTo>
                  <a:lnTo>
                    <a:pt x="972845" y="669937"/>
                  </a:lnTo>
                  <a:lnTo>
                    <a:pt x="44018" y="760399"/>
                  </a:lnTo>
                  <a:lnTo>
                    <a:pt x="40132" y="771004"/>
                  </a:lnTo>
                  <a:lnTo>
                    <a:pt x="19304" y="833894"/>
                  </a:lnTo>
                  <a:lnTo>
                    <a:pt x="5918" y="888504"/>
                  </a:lnTo>
                  <a:lnTo>
                    <a:pt x="0" y="934720"/>
                  </a:lnTo>
                  <a:lnTo>
                    <a:pt x="1574" y="972451"/>
                  </a:lnTo>
                  <a:lnTo>
                    <a:pt x="14935" y="1009180"/>
                  </a:lnTo>
                  <a:lnTo>
                    <a:pt x="2173262" y="2261171"/>
                  </a:lnTo>
                  <a:lnTo>
                    <a:pt x="2224278" y="2276703"/>
                  </a:lnTo>
                  <a:lnTo>
                    <a:pt x="2242337" y="2277376"/>
                  </a:lnTo>
                  <a:lnTo>
                    <a:pt x="2265121" y="2276144"/>
                  </a:lnTo>
                  <a:lnTo>
                    <a:pt x="2287181" y="2272080"/>
                  </a:lnTo>
                  <a:lnTo>
                    <a:pt x="2308542" y="2265184"/>
                  </a:lnTo>
                  <a:lnTo>
                    <a:pt x="2329180" y="2255469"/>
                  </a:lnTo>
                  <a:lnTo>
                    <a:pt x="2353856" y="2241296"/>
                  </a:lnTo>
                  <a:lnTo>
                    <a:pt x="4281297" y="1134300"/>
                  </a:lnTo>
                  <a:lnTo>
                    <a:pt x="4302023" y="1116101"/>
                  </a:lnTo>
                  <a:lnTo>
                    <a:pt x="4314685" y="1094790"/>
                  </a:lnTo>
                  <a:lnTo>
                    <a:pt x="4321175" y="1076121"/>
                  </a:lnTo>
                  <a:lnTo>
                    <a:pt x="4323232" y="1066139"/>
                  </a:lnTo>
                  <a:lnTo>
                    <a:pt x="4323232" y="801382"/>
                  </a:lnTo>
                  <a:lnTo>
                    <a:pt x="4323232" y="7613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138774" y="6308423"/>
              <a:ext cx="4677410" cy="1912620"/>
            </a:xfrm>
            <a:custGeom>
              <a:avLst/>
              <a:gdLst/>
              <a:ahLst/>
              <a:cxnLst/>
              <a:rect l="l" t="t" r="r" b="b"/>
              <a:pathLst>
                <a:path w="4677409" h="1912620">
                  <a:moveTo>
                    <a:pt x="2460098" y="1912515"/>
                  </a:moveTo>
                  <a:lnTo>
                    <a:pt x="2423893" y="1909912"/>
                  </a:lnTo>
                  <a:lnTo>
                    <a:pt x="2393153" y="1898877"/>
                  </a:lnTo>
                  <a:lnTo>
                    <a:pt x="123945" y="588762"/>
                  </a:lnTo>
                  <a:lnTo>
                    <a:pt x="107684" y="573393"/>
                  </a:lnTo>
                  <a:lnTo>
                    <a:pt x="89912" y="559066"/>
                  </a:lnTo>
                  <a:lnTo>
                    <a:pt x="53492" y="521317"/>
                  </a:lnTo>
                  <a:lnTo>
                    <a:pt x="22000" y="451069"/>
                  </a:lnTo>
                  <a:lnTo>
                    <a:pt x="10387" y="396119"/>
                  </a:lnTo>
                  <a:lnTo>
                    <a:pt x="2749" y="323877"/>
                  </a:lnTo>
                  <a:lnTo>
                    <a:pt x="0" y="231286"/>
                  </a:lnTo>
                  <a:lnTo>
                    <a:pt x="20704" y="65214"/>
                  </a:lnTo>
                  <a:lnTo>
                    <a:pt x="66255" y="3418"/>
                  </a:lnTo>
                  <a:lnTo>
                    <a:pt x="111805" y="0"/>
                  </a:lnTo>
                  <a:lnTo>
                    <a:pt x="132510" y="9060"/>
                  </a:lnTo>
                  <a:lnTo>
                    <a:pt x="312088" y="115567"/>
                  </a:lnTo>
                  <a:lnTo>
                    <a:pt x="2396802" y="1319179"/>
                  </a:lnTo>
                  <a:lnTo>
                    <a:pt x="2427542" y="1330214"/>
                  </a:lnTo>
                  <a:lnTo>
                    <a:pt x="2463746" y="1332817"/>
                  </a:lnTo>
                  <a:lnTo>
                    <a:pt x="2500975" y="1327170"/>
                  </a:lnTo>
                  <a:lnTo>
                    <a:pt x="4635368" y="104197"/>
                  </a:lnTo>
                  <a:lnTo>
                    <a:pt x="4666896" y="70741"/>
                  </a:lnTo>
                  <a:lnTo>
                    <a:pt x="4668169" y="52997"/>
                  </a:lnTo>
                  <a:lnTo>
                    <a:pt x="4659650" y="36478"/>
                  </a:lnTo>
                  <a:lnTo>
                    <a:pt x="4660589" y="36980"/>
                  </a:lnTo>
                  <a:lnTo>
                    <a:pt x="4677311" y="69995"/>
                  </a:lnTo>
                  <a:lnTo>
                    <a:pt x="4676556" y="124490"/>
                  </a:lnTo>
                  <a:lnTo>
                    <a:pt x="4661511" y="179578"/>
                  </a:lnTo>
                  <a:lnTo>
                    <a:pt x="4635368" y="214373"/>
                  </a:lnTo>
                  <a:lnTo>
                    <a:pt x="2534792" y="1423632"/>
                  </a:lnTo>
                  <a:lnTo>
                    <a:pt x="2500975" y="1437345"/>
                  </a:lnTo>
                  <a:lnTo>
                    <a:pt x="2463746" y="1442992"/>
                  </a:lnTo>
                  <a:lnTo>
                    <a:pt x="2427542" y="1440388"/>
                  </a:lnTo>
                  <a:lnTo>
                    <a:pt x="2396802" y="1429350"/>
                  </a:lnTo>
                  <a:lnTo>
                    <a:pt x="191051" y="155968"/>
                  </a:lnTo>
                  <a:lnTo>
                    <a:pt x="188296" y="154829"/>
                  </a:lnTo>
                  <a:lnTo>
                    <a:pt x="182526" y="153173"/>
                  </a:lnTo>
                  <a:lnTo>
                    <a:pt x="179585" y="152679"/>
                  </a:lnTo>
                  <a:lnTo>
                    <a:pt x="173591" y="152357"/>
                  </a:lnTo>
                  <a:lnTo>
                    <a:pt x="170614" y="152534"/>
                  </a:lnTo>
                  <a:lnTo>
                    <a:pt x="138095" y="175925"/>
                  </a:lnTo>
                  <a:lnTo>
                    <a:pt x="119888" y="243155"/>
                  </a:lnTo>
                  <a:lnTo>
                    <a:pt x="112715" y="306440"/>
                  </a:lnTo>
                  <a:lnTo>
                    <a:pt x="112562" y="338390"/>
                  </a:lnTo>
                  <a:lnTo>
                    <a:pt x="114717" y="370098"/>
                  </a:lnTo>
                  <a:lnTo>
                    <a:pt x="125948" y="432790"/>
                  </a:lnTo>
                  <a:lnTo>
                    <a:pt x="141116" y="469663"/>
                  </a:lnTo>
                  <a:lnTo>
                    <a:pt x="166753" y="500388"/>
                  </a:lnTo>
                  <a:lnTo>
                    <a:pt x="2393143" y="1788700"/>
                  </a:lnTo>
                  <a:lnTo>
                    <a:pt x="2460088" y="1802341"/>
                  </a:lnTo>
                  <a:lnTo>
                    <a:pt x="2497318" y="1796694"/>
                  </a:lnTo>
                  <a:lnTo>
                    <a:pt x="4631709" y="573723"/>
                  </a:lnTo>
                  <a:lnTo>
                    <a:pt x="4657430" y="538086"/>
                  </a:lnTo>
                  <a:lnTo>
                    <a:pt x="4661059" y="512477"/>
                  </a:lnTo>
                  <a:lnTo>
                    <a:pt x="4672146" y="548279"/>
                  </a:lnTo>
                  <a:lnTo>
                    <a:pt x="4667415" y="602104"/>
                  </a:lnTo>
                  <a:lnTo>
                    <a:pt x="4652171" y="653971"/>
                  </a:lnTo>
                  <a:lnTo>
                    <a:pt x="2531144" y="1893155"/>
                  </a:lnTo>
                  <a:lnTo>
                    <a:pt x="2497328" y="1906868"/>
                  </a:lnTo>
                  <a:lnTo>
                    <a:pt x="2460098" y="1912515"/>
                  </a:lnTo>
                  <a:close/>
                </a:path>
              </a:pathLst>
            </a:custGeom>
            <a:solidFill>
              <a:srgbClr val="E721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120816" y="6283849"/>
              <a:ext cx="4714875" cy="1955800"/>
            </a:xfrm>
            <a:custGeom>
              <a:avLst/>
              <a:gdLst/>
              <a:ahLst/>
              <a:cxnLst/>
              <a:rect l="l" t="t" r="r" b="b"/>
              <a:pathLst>
                <a:path w="4714875" h="1955800">
                  <a:moveTo>
                    <a:pt x="2586335" y="1339430"/>
                  </a:moveTo>
                  <a:lnTo>
                    <a:pt x="2481758" y="1339430"/>
                  </a:lnTo>
                  <a:lnTo>
                    <a:pt x="2514369" y="1334376"/>
                  </a:lnTo>
                  <a:lnTo>
                    <a:pt x="2543777" y="1322483"/>
                  </a:lnTo>
                  <a:lnTo>
                    <a:pt x="4563739" y="159625"/>
                  </a:lnTo>
                  <a:lnTo>
                    <a:pt x="4652614" y="108529"/>
                  </a:lnTo>
                  <a:lnTo>
                    <a:pt x="4659404" y="102526"/>
                  </a:lnTo>
                  <a:lnTo>
                    <a:pt x="4664741" y="95200"/>
                  </a:lnTo>
                  <a:lnTo>
                    <a:pt x="4668623" y="86552"/>
                  </a:lnTo>
                  <a:lnTo>
                    <a:pt x="4669411" y="81218"/>
                  </a:lnTo>
                  <a:lnTo>
                    <a:pt x="4667891" y="76654"/>
                  </a:lnTo>
                  <a:lnTo>
                    <a:pt x="4664063" y="72858"/>
                  </a:lnTo>
                  <a:lnTo>
                    <a:pt x="4600525" y="0"/>
                  </a:lnTo>
                  <a:lnTo>
                    <a:pt x="4685998" y="45177"/>
                  </a:lnTo>
                  <a:lnTo>
                    <a:pt x="4709478" y="76972"/>
                  </a:lnTo>
                  <a:lnTo>
                    <a:pt x="4714867" y="117390"/>
                  </a:lnTo>
                  <a:lnTo>
                    <a:pt x="4713535" y="133280"/>
                  </a:lnTo>
                  <a:lnTo>
                    <a:pt x="4678308" y="133280"/>
                  </a:lnTo>
                  <a:lnTo>
                    <a:pt x="4673285" y="137411"/>
                  </a:lnTo>
                  <a:lnTo>
                    <a:pt x="4667953" y="141093"/>
                  </a:lnTo>
                  <a:lnTo>
                    <a:pt x="2586335" y="1339430"/>
                  </a:lnTo>
                  <a:close/>
                </a:path>
                <a:path w="4714875" h="1955800">
                  <a:moveTo>
                    <a:pt x="2471202" y="1955203"/>
                  </a:moveTo>
                  <a:lnTo>
                    <a:pt x="2418607" y="1946437"/>
                  </a:lnTo>
                  <a:lnTo>
                    <a:pt x="130449" y="627460"/>
                  </a:lnTo>
                  <a:lnTo>
                    <a:pt x="128549" y="625344"/>
                  </a:lnTo>
                  <a:lnTo>
                    <a:pt x="122757" y="619525"/>
                  </a:lnTo>
                  <a:lnTo>
                    <a:pt x="116741" y="613959"/>
                  </a:lnTo>
                  <a:lnTo>
                    <a:pt x="110501" y="608646"/>
                  </a:lnTo>
                  <a:lnTo>
                    <a:pt x="104036" y="603585"/>
                  </a:lnTo>
                  <a:lnTo>
                    <a:pt x="86258" y="588915"/>
                  </a:lnTo>
                  <a:lnTo>
                    <a:pt x="50750" y="547194"/>
                  </a:lnTo>
                  <a:lnTo>
                    <a:pt x="20696" y="472563"/>
                  </a:lnTo>
                  <a:lnTo>
                    <a:pt x="9737" y="416757"/>
                  </a:lnTo>
                  <a:lnTo>
                    <a:pt x="2569" y="345344"/>
                  </a:lnTo>
                  <a:lnTo>
                    <a:pt x="0" y="255864"/>
                  </a:lnTo>
                  <a:lnTo>
                    <a:pt x="3002" y="181289"/>
                  </a:lnTo>
                  <a:lnTo>
                    <a:pt x="11986" y="119585"/>
                  </a:lnTo>
                  <a:lnTo>
                    <a:pt x="26921" y="70861"/>
                  </a:lnTo>
                  <a:lnTo>
                    <a:pt x="47771" y="35230"/>
                  </a:lnTo>
                  <a:lnTo>
                    <a:pt x="105662" y="3972"/>
                  </a:lnTo>
                  <a:lnTo>
                    <a:pt x="132812" y="6798"/>
                  </a:lnTo>
                  <a:lnTo>
                    <a:pt x="152306" y="14107"/>
                  </a:lnTo>
                  <a:lnTo>
                    <a:pt x="160494" y="18723"/>
                  </a:lnTo>
                  <a:lnTo>
                    <a:pt x="197711" y="40257"/>
                  </a:lnTo>
                  <a:lnTo>
                    <a:pt x="110177" y="40257"/>
                  </a:lnTo>
                  <a:lnTo>
                    <a:pt x="103697" y="40896"/>
                  </a:lnTo>
                  <a:lnTo>
                    <a:pt x="62788" y="78366"/>
                  </a:lnTo>
                  <a:lnTo>
                    <a:pt x="49410" y="116563"/>
                  </a:lnTo>
                  <a:lnTo>
                    <a:pt x="39674" y="174379"/>
                  </a:lnTo>
                  <a:lnTo>
                    <a:pt x="35910" y="255864"/>
                  </a:lnTo>
                  <a:lnTo>
                    <a:pt x="38808" y="349840"/>
                  </a:lnTo>
                  <a:lnTo>
                    <a:pt x="46800" y="421887"/>
                  </a:lnTo>
                  <a:lnTo>
                    <a:pt x="58835" y="475498"/>
                  </a:lnTo>
                  <a:lnTo>
                    <a:pt x="73864" y="514171"/>
                  </a:lnTo>
                  <a:lnTo>
                    <a:pt x="108697" y="560675"/>
                  </a:lnTo>
                  <a:lnTo>
                    <a:pt x="133440" y="581044"/>
                  </a:lnTo>
                  <a:lnTo>
                    <a:pt x="140263" y="586837"/>
                  </a:lnTo>
                  <a:lnTo>
                    <a:pt x="146870" y="592874"/>
                  </a:lnTo>
                  <a:lnTo>
                    <a:pt x="153261" y="599157"/>
                  </a:lnTo>
                  <a:lnTo>
                    <a:pt x="2420103" y="1907895"/>
                  </a:lnTo>
                  <a:lnTo>
                    <a:pt x="2446495" y="1917122"/>
                  </a:lnTo>
                  <a:lnTo>
                    <a:pt x="2478102" y="1919114"/>
                  </a:lnTo>
                  <a:lnTo>
                    <a:pt x="2582684" y="1919114"/>
                  </a:lnTo>
                  <a:lnTo>
                    <a:pt x="2558050" y="1933295"/>
                  </a:lnTo>
                  <a:lnTo>
                    <a:pt x="2537408" y="1943014"/>
                  </a:lnTo>
                  <a:lnTo>
                    <a:pt x="2516053" y="1949905"/>
                  </a:lnTo>
                  <a:lnTo>
                    <a:pt x="2493984" y="1953968"/>
                  </a:lnTo>
                  <a:lnTo>
                    <a:pt x="2471202" y="1955203"/>
                  </a:lnTo>
                  <a:close/>
                </a:path>
                <a:path w="4714875" h="1955800">
                  <a:moveTo>
                    <a:pt x="2481714" y="1375376"/>
                  </a:moveTo>
                  <a:lnTo>
                    <a:pt x="2440913" y="1372160"/>
                  </a:lnTo>
                  <a:lnTo>
                    <a:pt x="2405775" y="1359309"/>
                  </a:lnTo>
                  <a:lnTo>
                    <a:pt x="332369" y="159625"/>
                  </a:lnTo>
                  <a:lnTo>
                    <a:pt x="135593" y="45740"/>
                  </a:lnTo>
                  <a:lnTo>
                    <a:pt x="129602" y="43189"/>
                  </a:lnTo>
                  <a:lnTo>
                    <a:pt x="123335" y="41421"/>
                  </a:lnTo>
                  <a:lnTo>
                    <a:pt x="116792" y="40438"/>
                  </a:lnTo>
                  <a:lnTo>
                    <a:pt x="110177" y="40257"/>
                  </a:lnTo>
                  <a:lnTo>
                    <a:pt x="197711" y="40257"/>
                  </a:lnTo>
                  <a:lnTo>
                    <a:pt x="2423744" y="1328201"/>
                  </a:lnTo>
                  <a:lnTo>
                    <a:pt x="2450148" y="1337439"/>
                  </a:lnTo>
                  <a:lnTo>
                    <a:pt x="2481758" y="1339430"/>
                  </a:lnTo>
                  <a:lnTo>
                    <a:pt x="2586335" y="1339430"/>
                  </a:lnTo>
                  <a:lnTo>
                    <a:pt x="2561719" y="1353601"/>
                  </a:lnTo>
                  <a:lnTo>
                    <a:pt x="2523531" y="1369132"/>
                  </a:lnTo>
                  <a:lnTo>
                    <a:pt x="2481714" y="1375376"/>
                  </a:lnTo>
                  <a:close/>
                </a:path>
                <a:path w="4714875" h="1955800">
                  <a:moveTo>
                    <a:pt x="2586335" y="1449607"/>
                  </a:moveTo>
                  <a:lnTo>
                    <a:pt x="2481738" y="1449607"/>
                  </a:lnTo>
                  <a:lnTo>
                    <a:pt x="2514354" y="1444558"/>
                  </a:lnTo>
                  <a:lnTo>
                    <a:pt x="2543777" y="1432654"/>
                  </a:lnTo>
                  <a:lnTo>
                    <a:pt x="4644369" y="223379"/>
                  </a:lnTo>
                  <a:lnTo>
                    <a:pt x="4665395" y="191258"/>
                  </a:lnTo>
                  <a:lnTo>
                    <a:pt x="4678308" y="133280"/>
                  </a:lnTo>
                  <a:lnTo>
                    <a:pt x="4713535" y="133280"/>
                  </a:lnTo>
                  <a:lnTo>
                    <a:pt x="4711751" y="154571"/>
                  </a:lnTo>
                  <a:lnTo>
                    <a:pt x="4702177" y="194722"/>
                  </a:lnTo>
                  <a:lnTo>
                    <a:pt x="4685809" y="230483"/>
                  </a:lnTo>
                  <a:lnTo>
                    <a:pt x="4662311" y="254499"/>
                  </a:lnTo>
                  <a:lnTo>
                    <a:pt x="2586335" y="1449607"/>
                  </a:lnTo>
                  <a:close/>
                </a:path>
                <a:path w="4714875" h="1955800">
                  <a:moveTo>
                    <a:pt x="2478011" y="1844898"/>
                  </a:moveTo>
                  <a:lnTo>
                    <a:pt x="2437225" y="1841682"/>
                  </a:lnTo>
                  <a:lnTo>
                    <a:pt x="197455" y="556018"/>
                  </a:lnTo>
                  <a:lnTo>
                    <a:pt x="162013" y="527788"/>
                  </a:lnTo>
                  <a:lnTo>
                    <a:pt x="136548" y="490113"/>
                  </a:lnTo>
                  <a:lnTo>
                    <a:pt x="119385" y="429117"/>
                  </a:lnTo>
                  <a:lnTo>
                    <a:pt x="112471" y="363554"/>
                  </a:lnTo>
                  <a:lnTo>
                    <a:pt x="112617" y="330392"/>
                  </a:lnTo>
                  <a:lnTo>
                    <a:pt x="120058" y="264709"/>
                  </a:lnTo>
                  <a:lnTo>
                    <a:pt x="136994" y="200811"/>
                  </a:lnTo>
                  <a:lnTo>
                    <a:pt x="160319" y="168985"/>
                  </a:lnTo>
                  <a:lnTo>
                    <a:pt x="188300" y="158398"/>
                  </a:lnTo>
                  <a:lnTo>
                    <a:pt x="205295" y="159698"/>
                  </a:lnTo>
                  <a:lnTo>
                    <a:pt x="213231" y="162161"/>
                  </a:lnTo>
                  <a:lnTo>
                    <a:pt x="267954" y="193774"/>
                  </a:lnTo>
                  <a:lnTo>
                    <a:pt x="191241" y="193774"/>
                  </a:lnTo>
                  <a:lnTo>
                    <a:pt x="178093" y="199067"/>
                  </a:lnTo>
                  <a:lnTo>
                    <a:pt x="173447" y="204181"/>
                  </a:lnTo>
                  <a:lnTo>
                    <a:pt x="171176" y="211838"/>
                  </a:lnTo>
                  <a:lnTo>
                    <a:pt x="162307" y="240940"/>
                  </a:lnTo>
                  <a:lnTo>
                    <a:pt x="155546" y="270758"/>
                  </a:lnTo>
                  <a:lnTo>
                    <a:pt x="150984" y="300992"/>
                  </a:lnTo>
                  <a:lnTo>
                    <a:pt x="148622" y="331641"/>
                  </a:lnTo>
                  <a:lnTo>
                    <a:pt x="148533" y="349840"/>
                  </a:lnTo>
                  <a:lnTo>
                    <a:pt x="148552" y="363554"/>
                  </a:lnTo>
                  <a:lnTo>
                    <a:pt x="154852" y="423157"/>
                  </a:lnTo>
                  <a:lnTo>
                    <a:pt x="164699" y="464304"/>
                  </a:lnTo>
                  <a:lnTo>
                    <a:pt x="188466" y="503505"/>
                  </a:lnTo>
                  <a:lnTo>
                    <a:pt x="2420089" y="1797722"/>
                  </a:lnTo>
                  <a:lnTo>
                    <a:pt x="2478095" y="1808951"/>
                  </a:lnTo>
                  <a:lnTo>
                    <a:pt x="2582666" y="1808951"/>
                  </a:lnTo>
                  <a:lnTo>
                    <a:pt x="2558050" y="1823124"/>
                  </a:lnTo>
                  <a:lnTo>
                    <a:pt x="2519834" y="1838654"/>
                  </a:lnTo>
                  <a:lnTo>
                    <a:pt x="2478011" y="1844898"/>
                  </a:lnTo>
                  <a:close/>
                </a:path>
                <a:path w="4714875" h="1955800">
                  <a:moveTo>
                    <a:pt x="2481673" y="1485550"/>
                  </a:moveTo>
                  <a:lnTo>
                    <a:pt x="2440875" y="1482333"/>
                  </a:lnTo>
                  <a:lnTo>
                    <a:pt x="2405775" y="1469481"/>
                  </a:lnTo>
                  <a:lnTo>
                    <a:pt x="202646" y="197545"/>
                  </a:lnTo>
                  <a:lnTo>
                    <a:pt x="197055" y="194224"/>
                  </a:lnTo>
                  <a:lnTo>
                    <a:pt x="191241" y="193774"/>
                  </a:lnTo>
                  <a:lnTo>
                    <a:pt x="267954" y="193774"/>
                  </a:lnTo>
                  <a:lnTo>
                    <a:pt x="2423744" y="1438374"/>
                  </a:lnTo>
                  <a:lnTo>
                    <a:pt x="2450133" y="1447609"/>
                  </a:lnTo>
                  <a:lnTo>
                    <a:pt x="2481738" y="1449607"/>
                  </a:lnTo>
                  <a:lnTo>
                    <a:pt x="2586335" y="1449607"/>
                  </a:lnTo>
                  <a:lnTo>
                    <a:pt x="2561719" y="1463778"/>
                  </a:lnTo>
                  <a:lnTo>
                    <a:pt x="2523508" y="1479306"/>
                  </a:lnTo>
                  <a:lnTo>
                    <a:pt x="2481673" y="1485550"/>
                  </a:lnTo>
                  <a:close/>
                </a:path>
                <a:path w="4714875" h="1955800">
                  <a:moveTo>
                    <a:pt x="2582666" y="1808951"/>
                  </a:moveTo>
                  <a:lnTo>
                    <a:pt x="2478095" y="1808951"/>
                  </a:lnTo>
                  <a:lnTo>
                    <a:pt x="2510709" y="1803905"/>
                  </a:lnTo>
                  <a:lnTo>
                    <a:pt x="2540108" y="1792004"/>
                  </a:lnTo>
                  <a:lnTo>
                    <a:pt x="4639753" y="583281"/>
                  </a:lnTo>
                  <a:lnTo>
                    <a:pt x="4659583" y="554048"/>
                  </a:lnTo>
                  <a:lnTo>
                    <a:pt x="4659451" y="546643"/>
                  </a:lnTo>
                  <a:lnTo>
                    <a:pt x="4659592" y="541398"/>
                  </a:lnTo>
                  <a:lnTo>
                    <a:pt x="4659629" y="541057"/>
                  </a:lnTo>
                  <a:lnTo>
                    <a:pt x="4660495" y="535992"/>
                  </a:lnTo>
                  <a:lnTo>
                    <a:pt x="4662149" y="530860"/>
                  </a:lnTo>
                  <a:lnTo>
                    <a:pt x="4671673" y="504916"/>
                  </a:lnTo>
                  <a:lnTo>
                    <a:pt x="4691501" y="524152"/>
                  </a:lnTo>
                  <a:lnTo>
                    <a:pt x="4702205" y="541057"/>
                  </a:lnTo>
                  <a:lnTo>
                    <a:pt x="4707252" y="562734"/>
                  </a:lnTo>
                  <a:lnTo>
                    <a:pt x="4708005" y="583281"/>
                  </a:lnTo>
                  <a:lnTo>
                    <a:pt x="4708087" y="586837"/>
                  </a:lnTo>
                  <a:lnTo>
                    <a:pt x="4706717" y="603976"/>
                  </a:lnTo>
                  <a:lnTo>
                    <a:pt x="4670783" y="603976"/>
                  </a:lnTo>
                  <a:lnTo>
                    <a:pt x="4667500" y="607099"/>
                  </a:lnTo>
                  <a:lnTo>
                    <a:pt x="4664037" y="610008"/>
                  </a:lnTo>
                  <a:lnTo>
                    <a:pt x="4660394" y="612702"/>
                  </a:lnTo>
                  <a:lnTo>
                    <a:pt x="2582666" y="1808951"/>
                  </a:lnTo>
                  <a:close/>
                </a:path>
                <a:path w="4714875" h="1955800">
                  <a:moveTo>
                    <a:pt x="2582684" y="1919114"/>
                  </a:moveTo>
                  <a:lnTo>
                    <a:pt x="2478102" y="1919114"/>
                  </a:lnTo>
                  <a:lnTo>
                    <a:pt x="2510711" y="1914067"/>
                  </a:lnTo>
                  <a:lnTo>
                    <a:pt x="2540108" y="1902177"/>
                  </a:lnTo>
                  <a:lnTo>
                    <a:pt x="4640727" y="692902"/>
                  </a:lnTo>
                  <a:lnTo>
                    <a:pt x="4664800" y="637057"/>
                  </a:lnTo>
                  <a:lnTo>
                    <a:pt x="4670783" y="603976"/>
                  </a:lnTo>
                  <a:lnTo>
                    <a:pt x="4706717" y="603976"/>
                  </a:lnTo>
                  <a:lnTo>
                    <a:pt x="4691654" y="672696"/>
                  </a:lnTo>
                  <a:lnTo>
                    <a:pt x="4658669" y="724020"/>
                  </a:lnTo>
                  <a:lnTo>
                    <a:pt x="2582684" y="19191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239638" y="5029019"/>
              <a:ext cx="4573270" cy="2612390"/>
            </a:xfrm>
            <a:custGeom>
              <a:avLst/>
              <a:gdLst/>
              <a:ahLst/>
              <a:cxnLst/>
              <a:rect l="l" t="t" r="r" b="b"/>
              <a:pathLst>
                <a:path w="4573269" h="2612390">
                  <a:moveTo>
                    <a:pt x="2367777" y="2612222"/>
                  </a:moveTo>
                  <a:lnTo>
                    <a:pt x="2331573" y="2609619"/>
                  </a:lnTo>
                  <a:lnTo>
                    <a:pt x="2300835" y="2598584"/>
                  </a:lnTo>
                  <a:lnTo>
                    <a:pt x="0" y="1271743"/>
                  </a:lnTo>
                  <a:lnTo>
                    <a:pt x="2174453" y="19834"/>
                  </a:lnTo>
                  <a:lnTo>
                    <a:pt x="2210159" y="5044"/>
                  </a:lnTo>
                  <a:lnTo>
                    <a:pt x="2248476" y="0"/>
                  </a:lnTo>
                  <a:lnTo>
                    <a:pt x="2258180" y="315"/>
                  </a:lnTo>
                  <a:lnTo>
                    <a:pt x="2296085" y="7860"/>
                  </a:lnTo>
                  <a:lnTo>
                    <a:pt x="4549308" y="1303934"/>
                  </a:lnTo>
                  <a:lnTo>
                    <a:pt x="4572932" y="1342584"/>
                  </a:lnTo>
                  <a:lnTo>
                    <a:pt x="4563151" y="1364078"/>
                  </a:lnTo>
                  <a:lnTo>
                    <a:pt x="4539400" y="1383601"/>
                  </a:lnTo>
                  <a:lnTo>
                    <a:pt x="2438826" y="2592860"/>
                  </a:lnTo>
                  <a:lnTo>
                    <a:pt x="2405007" y="2606575"/>
                  </a:lnTo>
                  <a:lnTo>
                    <a:pt x="2367777" y="2612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203672" y="5011129"/>
              <a:ext cx="4627245" cy="2648585"/>
            </a:xfrm>
            <a:custGeom>
              <a:avLst/>
              <a:gdLst/>
              <a:ahLst/>
              <a:cxnLst/>
              <a:rect l="l" t="t" r="r" b="b"/>
              <a:pathLst>
                <a:path w="4627244" h="2648584">
                  <a:moveTo>
                    <a:pt x="2396872" y="2648218"/>
                  </a:moveTo>
                  <a:lnTo>
                    <a:pt x="2344278" y="2639462"/>
                  </a:lnTo>
                  <a:lnTo>
                    <a:pt x="0" y="1289621"/>
                  </a:lnTo>
                  <a:lnTo>
                    <a:pt x="2201454" y="22149"/>
                  </a:lnTo>
                  <a:lnTo>
                    <a:pt x="2241498" y="5630"/>
                  </a:lnTo>
                  <a:lnTo>
                    <a:pt x="2284447" y="0"/>
                  </a:lnTo>
                  <a:lnTo>
                    <a:pt x="2295322" y="353"/>
                  </a:lnTo>
                  <a:lnTo>
                    <a:pt x="2337811" y="8785"/>
                  </a:lnTo>
                  <a:lnTo>
                    <a:pt x="2391274" y="35911"/>
                  </a:lnTo>
                  <a:lnTo>
                    <a:pt x="2284433" y="35911"/>
                  </a:lnTo>
                  <a:lnTo>
                    <a:pt x="2275910" y="36187"/>
                  </a:lnTo>
                  <a:lnTo>
                    <a:pt x="2234662" y="45770"/>
                  </a:lnTo>
                  <a:lnTo>
                    <a:pt x="71930" y="1289649"/>
                  </a:lnTo>
                  <a:lnTo>
                    <a:pt x="2345773" y="2600921"/>
                  </a:lnTo>
                  <a:lnTo>
                    <a:pt x="2372176" y="2610160"/>
                  </a:lnTo>
                  <a:lnTo>
                    <a:pt x="2403785" y="2612150"/>
                  </a:lnTo>
                  <a:lnTo>
                    <a:pt x="2508365" y="2612150"/>
                  </a:lnTo>
                  <a:lnTo>
                    <a:pt x="2483749" y="2626321"/>
                  </a:lnTo>
                  <a:lnTo>
                    <a:pt x="2463099" y="2636039"/>
                  </a:lnTo>
                  <a:lnTo>
                    <a:pt x="2441736" y="2642928"/>
                  </a:lnTo>
                  <a:lnTo>
                    <a:pt x="2419660" y="2646987"/>
                  </a:lnTo>
                  <a:lnTo>
                    <a:pt x="2396872" y="2648218"/>
                  </a:lnTo>
                  <a:close/>
                </a:path>
                <a:path w="4627244" h="2648584">
                  <a:moveTo>
                    <a:pt x="2508365" y="2612150"/>
                  </a:moveTo>
                  <a:lnTo>
                    <a:pt x="2403785" y="2612150"/>
                  </a:lnTo>
                  <a:lnTo>
                    <a:pt x="2436397" y="2607097"/>
                  </a:lnTo>
                  <a:lnTo>
                    <a:pt x="2465807" y="2595203"/>
                  </a:lnTo>
                  <a:lnTo>
                    <a:pt x="4566394" y="1385929"/>
                  </a:lnTo>
                  <a:lnTo>
                    <a:pt x="4591188" y="1356424"/>
                  </a:lnTo>
                  <a:lnTo>
                    <a:pt x="4591192" y="1347330"/>
                  </a:lnTo>
                  <a:lnTo>
                    <a:pt x="4581856" y="1340587"/>
                  </a:lnTo>
                  <a:lnTo>
                    <a:pt x="2349469" y="53272"/>
                  </a:lnTo>
                  <a:lnTo>
                    <a:pt x="2309784" y="38395"/>
                  </a:lnTo>
                  <a:lnTo>
                    <a:pt x="2284433" y="35911"/>
                  </a:lnTo>
                  <a:lnTo>
                    <a:pt x="2391274" y="35911"/>
                  </a:lnTo>
                  <a:lnTo>
                    <a:pt x="4565419" y="1289649"/>
                  </a:lnTo>
                  <a:lnTo>
                    <a:pt x="4601149" y="1310187"/>
                  </a:lnTo>
                  <a:lnTo>
                    <a:pt x="4607348" y="1314915"/>
                  </a:lnTo>
                  <a:lnTo>
                    <a:pt x="4626266" y="1348525"/>
                  </a:lnTo>
                  <a:lnTo>
                    <a:pt x="4627099" y="1356424"/>
                  </a:lnTo>
                  <a:lnTo>
                    <a:pt x="4624239" y="1373319"/>
                  </a:lnTo>
                  <a:lnTo>
                    <a:pt x="4615907" y="1389411"/>
                  </a:lnTo>
                  <a:lnTo>
                    <a:pt x="4602481" y="1404166"/>
                  </a:lnTo>
                  <a:lnTo>
                    <a:pt x="4584336" y="1417047"/>
                  </a:lnTo>
                  <a:lnTo>
                    <a:pt x="2508365" y="26121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948045" y="5413534"/>
              <a:ext cx="3228340" cy="1863725"/>
            </a:xfrm>
            <a:custGeom>
              <a:avLst/>
              <a:gdLst/>
              <a:ahLst/>
              <a:cxnLst/>
              <a:rect l="l" t="t" r="r" b="b"/>
              <a:pathLst>
                <a:path w="3228340" h="1863725">
                  <a:moveTo>
                    <a:pt x="1445026" y="1863231"/>
                  </a:moveTo>
                  <a:lnTo>
                    <a:pt x="0" y="1028942"/>
                  </a:lnTo>
                  <a:lnTo>
                    <a:pt x="39963" y="1000696"/>
                  </a:lnTo>
                  <a:lnTo>
                    <a:pt x="68508" y="969379"/>
                  </a:lnTo>
                  <a:lnTo>
                    <a:pt x="85635" y="936012"/>
                  </a:lnTo>
                  <a:lnTo>
                    <a:pt x="91344" y="901622"/>
                  </a:lnTo>
                  <a:lnTo>
                    <a:pt x="85635" y="867231"/>
                  </a:lnTo>
                  <a:lnTo>
                    <a:pt x="68508" y="833864"/>
                  </a:lnTo>
                  <a:lnTo>
                    <a:pt x="39963" y="802545"/>
                  </a:lnTo>
                  <a:lnTo>
                    <a:pt x="0" y="774298"/>
                  </a:lnTo>
                  <a:lnTo>
                    <a:pt x="1346592" y="0"/>
                  </a:lnTo>
                  <a:lnTo>
                    <a:pt x="1389786" y="20835"/>
                  </a:lnTo>
                  <a:lnTo>
                    <a:pt x="1437340" y="36461"/>
                  </a:lnTo>
                  <a:lnTo>
                    <a:pt x="1488007" y="46878"/>
                  </a:lnTo>
                  <a:lnTo>
                    <a:pt x="1540543" y="52087"/>
                  </a:lnTo>
                  <a:lnTo>
                    <a:pt x="1593702" y="52087"/>
                  </a:lnTo>
                  <a:lnTo>
                    <a:pt x="1646237" y="46878"/>
                  </a:lnTo>
                  <a:lnTo>
                    <a:pt x="1696904" y="36461"/>
                  </a:lnTo>
                  <a:lnTo>
                    <a:pt x="1744457" y="20835"/>
                  </a:lnTo>
                  <a:lnTo>
                    <a:pt x="1787650" y="0"/>
                  </a:lnTo>
                  <a:lnTo>
                    <a:pt x="3228175" y="831686"/>
                  </a:lnTo>
                  <a:lnTo>
                    <a:pt x="3188212" y="859933"/>
                  </a:lnTo>
                  <a:lnTo>
                    <a:pt x="3159667" y="891252"/>
                  </a:lnTo>
                  <a:lnTo>
                    <a:pt x="3142539" y="924619"/>
                  </a:lnTo>
                  <a:lnTo>
                    <a:pt x="3136830" y="959010"/>
                  </a:lnTo>
                  <a:lnTo>
                    <a:pt x="3142539" y="993400"/>
                  </a:lnTo>
                  <a:lnTo>
                    <a:pt x="3159667" y="1026766"/>
                  </a:lnTo>
                  <a:lnTo>
                    <a:pt x="3188212" y="1058084"/>
                  </a:lnTo>
                  <a:lnTo>
                    <a:pt x="3228175" y="1086330"/>
                  </a:lnTo>
                  <a:lnTo>
                    <a:pt x="1880878" y="1861035"/>
                  </a:lnTo>
                  <a:lnTo>
                    <a:pt x="1837773" y="1841022"/>
                  </a:lnTo>
                  <a:lnTo>
                    <a:pt x="1790555" y="1826069"/>
                  </a:lnTo>
                  <a:lnTo>
                    <a:pt x="1740416" y="1816178"/>
                  </a:lnTo>
                  <a:lnTo>
                    <a:pt x="1688548" y="1811350"/>
                  </a:lnTo>
                  <a:lnTo>
                    <a:pt x="1636145" y="1811588"/>
                  </a:lnTo>
                  <a:lnTo>
                    <a:pt x="1584399" y="1816893"/>
                  </a:lnTo>
                  <a:lnTo>
                    <a:pt x="1534502" y="1827267"/>
                  </a:lnTo>
                  <a:lnTo>
                    <a:pt x="1487647" y="1842712"/>
                  </a:lnTo>
                  <a:lnTo>
                    <a:pt x="1445026" y="1863231"/>
                  </a:lnTo>
                  <a:close/>
                </a:path>
              </a:pathLst>
            </a:custGeom>
            <a:solidFill>
              <a:srgbClr val="E721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912054" y="5392813"/>
              <a:ext cx="3895725" cy="2828290"/>
            </a:xfrm>
            <a:custGeom>
              <a:avLst/>
              <a:gdLst/>
              <a:ahLst/>
              <a:cxnLst/>
              <a:rect l="l" t="t" r="r" b="b"/>
              <a:pathLst>
                <a:path w="3895725" h="2828290">
                  <a:moveTo>
                    <a:pt x="3300057" y="852424"/>
                  </a:moveTo>
                  <a:lnTo>
                    <a:pt x="1823631" y="0"/>
                  </a:lnTo>
                  <a:lnTo>
                    <a:pt x="1814639" y="5181"/>
                  </a:lnTo>
                  <a:lnTo>
                    <a:pt x="1773275" y="25120"/>
                  </a:lnTo>
                  <a:lnTo>
                    <a:pt x="1727669" y="40093"/>
                  </a:lnTo>
                  <a:lnTo>
                    <a:pt x="1679067" y="50063"/>
                  </a:lnTo>
                  <a:lnTo>
                    <a:pt x="1628635" y="55054"/>
                  </a:lnTo>
                  <a:lnTo>
                    <a:pt x="1577606" y="55067"/>
                  </a:lnTo>
                  <a:lnTo>
                    <a:pt x="1527187" y="50076"/>
                  </a:lnTo>
                  <a:lnTo>
                    <a:pt x="1478572" y="40093"/>
                  </a:lnTo>
                  <a:lnTo>
                    <a:pt x="1432953" y="25133"/>
                  </a:lnTo>
                  <a:lnTo>
                    <a:pt x="1391564" y="5181"/>
                  </a:lnTo>
                  <a:lnTo>
                    <a:pt x="1382610" y="12"/>
                  </a:lnTo>
                  <a:lnTo>
                    <a:pt x="0" y="795007"/>
                  </a:lnTo>
                  <a:lnTo>
                    <a:pt x="62280" y="835164"/>
                  </a:lnTo>
                  <a:lnTo>
                    <a:pt x="103974" y="891730"/>
                  </a:lnTo>
                  <a:lnTo>
                    <a:pt x="109385" y="922350"/>
                  </a:lnTo>
                  <a:lnTo>
                    <a:pt x="103974" y="952969"/>
                  </a:lnTo>
                  <a:lnTo>
                    <a:pt x="88112" y="982268"/>
                  </a:lnTo>
                  <a:lnTo>
                    <a:pt x="62280" y="1009535"/>
                  </a:lnTo>
                  <a:lnTo>
                    <a:pt x="27000" y="1034122"/>
                  </a:lnTo>
                  <a:lnTo>
                    <a:pt x="63" y="1049667"/>
                  </a:lnTo>
                  <a:lnTo>
                    <a:pt x="1480985" y="1904682"/>
                  </a:lnTo>
                  <a:lnTo>
                    <a:pt x="1530553" y="1880044"/>
                  </a:lnTo>
                  <a:lnTo>
                    <a:pt x="1575396" y="1865350"/>
                  </a:lnTo>
                  <a:lnTo>
                    <a:pt x="1623288" y="1855470"/>
                  </a:lnTo>
                  <a:lnTo>
                    <a:pt x="1673047" y="1850402"/>
                  </a:lnTo>
                  <a:lnTo>
                    <a:pt x="1723478" y="1850148"/>
                  </a:lnTo>
                  <a:lnTo>
                    <a:pt x="1773402" y="1854720"/>
                  </a:lnTo>
                  <a:lnTo>
                    <a:pt x="1821611" y="1864131"/>
                  </a:lnTo>
                  <a:lnTo>
                    <a:pt x="1866925" y="1878380"/>
                  </a:lnTo>
                  <a:lnTo>
                    <a:pt x="1908162" y="1897468"/>
                  </a:lnTo>
                  <a:lnTo>
                    <a:pt x="1925586" y="1866061"/>
                  </a:lnTo>
                  <a:lnTo>
                    <a:pt x="1881517" y="1845462"/>
                  </a:lnTo>
                  <a:lnTo>
                    <a:pt x="1833537" y="1829943"/>
                  </a:lnTo>
                  <a:lnTo>
                    <a:pt x="1782775" y="1819516"/>
                  </a:lnTo>
                  <a:lnTo>
                    <a:pt x="1730311" y="1814156"/>
                  </a:lnTo>
                  <a:lnTo>
                    <a:pt x="1677263" y="1813864"/>
                  </a:lnTo>
                  <a:lnTo>
                    <a:pt x="1624723" y="1818652"/>
                  </a:lnTo>
                  <a:lnTo>
                    <a:pt x="1573796" y="1828495"/>
                  </a:lnTo>
                  <a:lnTo>
                    <a:pt x="1525587" y="1843392"/>
                  </a:lnTo>
                  <a:lnTo>
                    <a:pt x="1481201" y="1863331"/>
                  </a:lnTo>
                  <a:lnTo>
                    <a:pt x="70383" y="1048791"/>
                  </a:lnTo>
                  <a:lnTo>
                    <a:pt x="102565" y="1020813"/>
                  </a:lnTo>
                  <a:lnTo>
                    <a:pt x="126034" y="990041"/>
                  </a:lnTo>
                  <a:lnTo>
                    <a:pt x="140411" y="957033"/>
                  </a:lnTo>
                  <a:lnTo>
                    <a:pt x="145288" y="922350"/>
                  </a:lnTo>
                  <a:lnTo>
                    <a:pt x="140411" y="887679"/>
                  </a:lnTo>
                  <a:lnTo>
                    <a:pt x="126047" y="854671"/>
                  </a:lnTo>
                  <a:lnTo>
                    <a:pt x="102590" y="823912"/>
                  </a:lnTo>
                  <a:lnTo>
                    <a:pt x="70421" y="795934"/>
                  </a:lnTo>
                  <a:lnTo>
                    <a:pt x="1382750" y="41351"/>
                  </a:lnTo>
                  <a:lnTo>
                    <a:pt x="1426451" y="60998"/>
                  </a:lnTo>
                  <a:lnTo>
                    <a:pt x="1474114" y="75742"/>
                  </a:lnTo>
                  <a:lnTo>
                    <a:pt x="1524596" y="85559"/>
                  </a:lnTo>
                  <a:lnTo>
                    <a:pt x="1576755" y="90474"/>
                  </a:lnTo>
                  <a:lnTo>
                    <a:pt x="1629486" y="90462"/>
                  </a:lnTo>
                  <a:lnTo>
                    <a:pt x="1681657" y="85559"/>
                  </a:lnTo>
                  <a:lnTo>
                    <a:pt x="1732127" y="75730"/>
                  </a:lnTo>
                  <a:lnTo>
                    <a:pt x="1779778" y="61010"/>
                  </a:lnTo>
                  <a:lnTo>
                    <a:pt x="1823466" y="41376"/>
                  </a:lnTo>
                  <a:lnTo>
                    <a:pt x="3229749" y="853300"/>
                  </a:lnTo>
                  <a:lnTo>
                    <a:pt x="3197568" y="881278"/>
                  </a:lnTo>
                  <a:lnTo>
                    <a:pt x="3174098" y="912050"/>
                  </a:lnTo>
                  <a:lnTo>
                    <a:pt x="3159734" y="945057"/>
                  </a:lnTo>
                  <a:lnTo>
                    <a:pt x="3154857" y="979741"/>
                  </a:lnTo>
                  <a:lnTo>
                    <a:pt x="3161423" y="1019924"/>
                  </a:lnTo>
                  <a:lnTo>
                    <a:pt x="3180740" y="1057706"/>
                  </a:lnTo>
                  <a:lnTo>
                    <a:pt x="3212198" y="1092225"/>
                  </a:lnTo>
                  <a:lnTo>
                    <a:pt x="3255162" y="1122603"/>
                  </a:lnTo>
                  <a:lnTo>
                    <a:pt x="3273133" y="1091501"/>
                  </a:lnTo>
                  <a:lnTo>
                    <a:pt x="3237852" y="1066927"/>
                  </a:lnTo>
                  <a:lnTo>
                    <a:pt x="3212020" y="1039647"/>
                  </a:lnTo>
                  <a:lnTo>
                    <a:pt x="3196158" y="1010361"/>
                  </a:lnTo>
                  <a:lnTo>
                    <a:pt x="3190760" y="979741"/>
                  </a:lnTo>
                  <a:lnTo>
                    <a:pt x="3196158" y="949109"/>
                  </a:lnTo>
                  <a:lnTo>
                    <a:pt x="3212020" y="919822"/>
                  </a:lnTo>
                  <a:lnTo>
                    <a:pt x="3237852" y="892543"/>
                  </a:lnTo>
                  <a:lnTo>
                    <a:pt x="3273133" y="867968"/>
                  </a:lnTo>
                  <a:lnTo>
                    <a:pt x="3300057" y="852424"/>
                  </a:lnTo>
                  <a:close/>
                </a:path>
                <a:path w="3895725" h="2828290">
                  <a:moveTo>
                    <a:pt x="3892131" y="1487843"/>
                  </a:moveTo>
                  <a:lnTo>
                    <a:pt x="3881336" y="1456461"/>
                  </a:lnTo>
                  <a:lnTo>
                    <a:pt x="3875748" y="1466811"/>
                  </a:lnTo>
                  <a:lnTo>
                    <a:pt x="3868686" y="1475752"/>
                  </a:lnTo>
                  <a:lnTo>
                    <a:pt x="1749552" y="2698686"/>
                  </a:lnTo>
                  <a:lnTo>
                    <a:pt x="1696008" y="2716504"/>
                  </a:lnTo>
                  <a:lnTo>
                    <a:pt x="1676984" y="2718016"/>
                  </a:lnTo>
                  <a:lnTo>
                    <a:pt x="1676984" y="2828201"/>
                  </a:lnTo>
                  <a:lnTo>
                    <a:pt x="1732292" y="2817012"/>
                  </a:lnTo>
                  <a:lnTo>
                    <a:pt x="3850119" y="1599603"/>
                  </a:lnTo>
                  <a:lnTo>
                    <a:pt x="3886758" y="1531950"/>
                  </a:lnTo>
                  <a:lnTo>
                    <a:pt x="3892131" y="1487843"/>
                  </a:lnTo>
                  <a:close/>
                </a:path>
                <a:path w="3895725" h="2828290">
                  <a:moveTo>
                    <a:pt x="3895712" y="985697"/>
                  </a:moveTo>
                  <a:lnTo>
                    <a:pt x="3878986" y="952677"/>
                  </a:lnTo>
                  <a:lnTo>
                    <a:pt x="3878046" y="952182"/>
                  </a:lnTo>
                  <a:lnTo>
                    <a:pt x="3886568" y="968705"/>
                  </a:lnTo>
                  <a:lnTo>
                    <a:pt x="3885298" y="986447"/>
                  </a:lnTo>
                  <a:lnTo>
                    <a:pt x="3853777" y="1019898"/>
                  </a:lnTo>
                  <a:lnTo>
                    <a:pt x="1753196" y="2229154"/>
                  </a:lnTo>
                  <a:lnTo>
                    <a:pt x="1716316" y="2243645"/>
                  </a:lnTo>
                  <a:lnTo>
                    <a:pt x="1676984" y="2248446"/>
                  </a:lnTo>
                  <a:lnTo>
                    <a:pt x="1676984" y="2358618"/>
                  </a:lnTo>
                  <a:lnTo>
                    <a:pt x="1716316" y="2353818"/>
                  </a:lnTo>
                  <a:lnTo>
                    <a:pt x="1753196" y="2339327"/>
                  </a:lnTo>
                  <a:lnTo>
                    <a:pt x="3853777" y="1130071"/>
                  </a:lnTo>
                  <a:lnTo>
                    <a:pt x="3879913" y="1095286"/>
                  </a:lnTo>
                  <a:lnTo>
                    <a:pt x="3894963" y="1040193"/>
                  </a:lnTo>
                  <a:lnTo>
                    <a:pt x="3895712" y="9856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619798" y="6610743"/>
              <a:ext cx="1988185" cy="1273810"/>
            </a:xfrm>
            <a:custGeom>
              <a:avLst/>
              <a:gdLst/>
              <a:ahLst/>
              <a:cxnLst/>
              <a:rect l="l" t="t" r="r" b="b"/>
              <a:pathLst>
                <a:path w="1988184" h="1273809">
                  <a:moveTo>
                    <a:pt x="1985416" y="148221"/>
                  </a:moveTo>
                  <a:lnTo>
                    <a:pt x="1977161" y="133832"/>
                  </a:lnTo>
                  <a:lnTo>
                    <a:pt x="94653" y="1217193"/>
                  </a:lnTo>
                  <a:lnTo>
                    <a:pt x="72250" y="1229321"/>
                  </a:lnTo>
                  <a:lnTo>
                    <a:pt x="49276" y="1240155"/>
                  </a:lnTo>
                  <a:lnTo>
                    <a:pt x="25742" y="1249705"/>
                  </a:lnTo>
                  <a:lnTo>
                    <a:pt x="1651" y="1257973"/>
                  </a:lnTo>
                  <a:lnTo>
                    <a:pt x="6616" y="1273784"/>
                  </a:lnTo>
                  <a:lnTo>
                    <a:pt x="31572" y="1265224"/>
                  </a:lnTo>
                  <a:lnTo>
                    <a:pt x="55943" y="1255331"/>
                  </a:lnTo>
                  <a:lnTo>
                    <a:pt x="79730" y="1244117"/>
                  </a:lnTo>
                  <a:lnTo>
                    <a:pt x="102933" y="1231557"/>
                  </a:lnTo>
                  <a:lnTo>
                    <a:pt x="1985416" y="148221"/>
                  </a:lnTo>
                  <a:close/>
                </a:path>
                <a:path w="1988184" h="1273809">
                  <a:moveTo>
                    <a:pt x="1988159" y="23964"/>
                  </a:moveTo>
                  <a:lnTo>
                    <a:pt x="1974405" y="0"/>
                  </a:lnTo>
                  <a:lnTo>
                    <a:pt x="91897" y="1083348"/>
                  </a:lnTo>
                  <a:lnTo>
                    <a:pt x="69761" y="1095324"/>
                  </a:lnTo>
                  <a:lnTo>
                    <a:pt x="47066" y="1106030"/>
                  </a:lnTo>
                  <a:lnTo>
                    <a:pt x="23812" y="1115479"/>
                  </a:lnTo>
                  <a:lnTo>
                    <a:pt x="0" y="1123645"/>
                  </a:lnTo>
                  <a:lnTo>
                    <a:pt x="8267" y="1149997"/>
                  </a:lnTo>
                  <a:lnTo>
                    <a:pt x="33502" y="1141336"/>
                  </a:lnTo>
                  <a:lnTo>
                    <a:pt x="58153" y="1131341"/>
                  </a:lnTo>
                  <a:lnTo>
                    <a:pt x="82219" y="1119987"/>
                  </a:lnTo>
                  <a:lnTo>
                    <a:pt x="105689" y="1107300"/>
                  </a:lnTo>
                  <a:lnTo>
                    <a:pt x="1988159" y="23964"/>
                  </a:lnTo>
                  <a:close/>
                </a:path>
              </a:pathLst>
            </a:custGeom>
            <a:solidFill>
              <a:srgbClr val="E721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50162" y="6595969"/>
              <a:ext cx="2251075" cy="1291590"/>
            </a:xfrm>
            <a:custGeom>
              <a:avLst/>
              <a:gdLst/>
              <a:ahLst/>
              <a:cxnLst/>
              <a:rect l="l" t="t" r="r" b="b"/>
              <a:pathLst>
                <a:path w="2251075" h="1291590">
                  <a:moveTo>
                    <a:pt x="2250785" y="1291011"/>
                  </a:moveTo>
                  <a:lnTo>
                    <a:pt x="2204290" y="1284984"/>
                  </a:lnTo>
                  <a:lnTo>
                    <a:pt x="2161022" y="1266928"/>
                  </a:lnTo>
                  <a:lnTo>
                    <a:pt x="0" y="17941"/>
                  </a:lnTo>
                  <a:lnTo>
                    <a:pt x="10361" y="0"/>
                  </a:lnTo>
                  <a:lnTo>
                    <a:pt x="2171383" y="1248987"/>
                  </a:lnTo>
                  <a:lnTo>
                    <a:pt x="2190164" y="1258301"/>
                  </a:lnTo>
                  <a:lnTo>
                    <a:pt x="2209657" y="1264956"/>
                  </a:lnTo>
                  <a:lnTo>
                    <a:pt x="2229865" y="1268952"/>
                  </a:lnTo>
                  <a:lnTo>
                    <a:pt x="2250785" y="1270288"/>
                  </a:lnTo>
                  <a:lnTo>
                    <a:pt x="2250785" y="12910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069918" y="6244712"/>
              <a:ext cx="2554605" cy="1771014"/>
            </a:xfrm>
            <a:custGeom>
              <a:avLst/>
              <a:gdLst/>
              <a:ahLst/>
              <a:cxnLst/>
              <a:rect l="l" t="t" r="r" b="b"/>
              <a:pathLst>
                <a:path w="2554605" h="1771015">
                  <a:moveTo>
                    <a:pt x="1065529" y="1770647"/>
                  </a:moveTo>
                  <a:lnTo>
                    <a:pt x="0" y="1149762"/>
                  </a:lnTo>
                  <a:lnTo>
                    <a:pt x="318037" y="972066"/>
                  </a:lnTo>
                  <a:lnTo>
                    <a:pt x="336189" y="960678"/>
                  </a:lnTo>
                  <a:lnTo>
                    <a:pt x="370857" y="935422"/>
                  </a:lnTo>
                  <a:lnTo>
                    <a:pt x="403059" y="907089"/>
                  </a:lnTo>
                  <a:lnTo>
                    <a:pt x="432510" y="875905"/>
                  </a:lnTo>
                  <a:lnTo>
                    <a:pt x="458971" y="842148"/>
                  </a:lnTo>
                  <a:lnTo>
                    <a:pt x="482206" y="806094"/>
                  </a:lnTo>
                  <a:lnTo>
                    <a:pt x="502030" y="768058"/>
                  </a:lnTo>
                  <a:lnTo>
                    <a:pt x="518261" y="728355"/>
                  </a:lnTo>
                  <a:lnTo>
                    <a:pt x="524835" y="709889"/>
                  </a:lnTo>
                  <a:lnTo>
                    <a:pt x="535145" y="682907"/>
                  </a:lnTo>
                  <a:lnTo>
                    <a:pt x="559379" y="630618"/>
                  </a:lnTo>
                  <a:lnTo>
                    <a:pt x="588373" y="580669"/>
                  </a:lnTo>
                  <a:lnTo>
                    <a:pt x="621759" y="533692"/>
                  </a:lnTo>
                  <a:lnTo>
                    <a:pt x="659396" y="489885"/>
                  </a:lnTo>
                  <a:lnTo>
                    <a:pt x="700807" y="449804"/>
                  </a:lnTo>
                  <a:lnTo>
                    <a:pt x="745819" y="413617"/>
                  </a:lnTo>
                  <a:lnTo>
                    <a:pt x="793860" y="381783"/>
                  </a:lnTo>
                  <a:lnTo>
                    <a:pt x="1468373" y="0"/>
                  </a:lnTo>
                  <a:lnTo>
                    <a:pt x="2554008" y="623293"/>
                  </a:lnTo>
                  <a:lnTo>
                    <a:pt x="1883218" y="1012131"/>
                  </a:lnTo>
                  <a:lnTo>
                    <a:pt x="1859427" y="1026122"/>
                  </a:lnTo>
                  <a:lnTo>
                    <a:pt x="1813892" y="1057112"/>
                  </a:lnTo>
                  <a:lnTo>
                    <a:pt x="1771168" y="1092044"/>
                  </a:lnTo>
                  <a:lnTo>
                    <a:pt x="1731750" y="1130514"/>
                  </a:lnTo>
                  <a:lnTo>
                    <a:pt x="1695788" y="1172375"/>
                  </a:lnTo>
                  <a:lnTo>
                    <a:pt x="1663700" y="1217143"/>
                  </a:lnTo>
                  <a:lnTo>
                    <a:pt x="1635608" y="1264644"/>
                  </a:lnTo>
                  <a:lnTo>
                    <a:pt x="1611837" y="1314330"/>
                  </a:lnTo>
                  <a:lnTo>
                    <a:pt x="1594079" y="1358898"/>
                  </a:lnTo>
                  <a:lnTo>
                    <a:pt x="1585764" y="1377458"/>
                  </a:lnTo>
                  <a:lnTo>
                    <a:pt x="1566733" y="1413439"/>
                  </a:lnTo>
                  <a:lnTo>
                    <a:pt x="1544654" y="1447634"/>
                  </a:lnTo>
                  <a:lnTo>
                    <a:pt x="1519683" y="1479778"/>
                  </a:lnTo>
                  <a:lnTo>
                    <a:pt x="1492019" y="1509636"/>
                  </a:lnTo>
                  <a:lnTo>
                    <a:pt x="1461862" y="1536973"/>
                  </a:lnTo>
                  <a:lnTo>
                    <a:pt x="1429448" y="1561593"/>
                  </a:lnTo>
                  <a:lnTo>
                    <a:pt x="1395014" y="1583298"/>
                  </a:lnTo>
                  <a:lnTo>
                    <a:pt x="1065529" y="17706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033686" y="6224048"/>
              <a:ext cx="2626360" cy="1812289"/>
            </a:xfrm>
            <a:custGeom>
              <a:avLst/>
              <a:gdLst/>
              <a:ahLst/>
              <a:cxnLst/>
              <a:rect l="l" t="t" r="r" b="b"/>
              <a:pathLst>
                <a:path w="2626359" h="1812290">
                  <a:moveTo>
                    <a:pt x="1101648" y="1812035"/>
                  </a:moveTo>
                  <a:lnTo>
                    <a:pt x="0" y="1170086"/>
                  </a:lnTo>
                  <a:lnTo>
                    <a:pt x="344829" y="977474"/>
                  </a:lnTo>
                  <a:lnTo>
                    <a:pt x="362311" y="966532"/>
                  </a:lnTo>
                  <a:lnTo>
                    <a:pt x="395698" y="942254"/>
                  </a:lnTo>
                  <a:lnTo>
                    <a:pt x="426708" y="915005"/>
                  </a:lnTo>
                  <a:lnTo>
                    <a:pt x="455065" y="885005"/>
                  </a:lnTo>
                  <a:lnTo>
                    <a:pt x="480539" y="852522"/>
                  </a:lnTo>
                  <a:lnTo>
                    <a:pt x="502901" y="817822"/>
                  </a:lnTo>
                  <a:lnTo>
                    <a:pt x="521972" y="781210"/>
                  </a:lnTo>
                  <a:lnTo>
                    <a:pt x="537576" y="742992"/>
                  </a:lnTo>
                  <a:lnTo>
                    <a:pt x="544147" y="724533"/>
                  </a:lnTo>
                  <a:lnTo>
                    <a:pt x="554735" y="696769"/>
                  </a:lnTo>
                  <a:lnTo>
                    <a:pt x="579637" y="642967"/>
                  </a:lnTo>
                  <a:lnTo>
                    <a:pt x="609446" y="591574"/>
                  </a:lnTo>
                  <a:lnTo>
                    <a:pt x="643782" y="543244"/>
                  </a:lnTo>
                  <a:lnTo>
                    <a:pt x="682500" y="498180"/>
                  </a:lnTo>
                  <a:lnTo>
                    <a:pt x="725107" y="456957"/>
                  </a:lnTo>
                  <a:lnTo>
                    <a:pt x="771425" y="419747"/>
                  </a:lnTo>
                  <a:lnTo>
                    <a:pt x="820862" y="387026"/>
                  </a:lnTo>
                  <a:lnTo>
                    <a:pt x="1504652" y="0"/>
                  </a:lnTo>
                  <a:lnTo>
                    <a:pt x="1576646" y="41331"/>
                  </a:lnTo>
                  <a:lnTo>
                    <a:pt x="1504543" y="41331"/>
                  </a:lnTo>
                  <a:lnTo>
                    <a:pt x="839620" y="417656"/>
                  </a:lnTo>
                  <a:lnTo>
                    <a:pt x="792879" y="448565"/>
                  </a:lnTo>
                  <a:lnTo>
                    <a:pt x="749087" y="483718"/>
                  </a:lnTo>
                  <a:lnTo>
                    <a:pt x="708802" y="522668"/>
                  </a:lnTo>
                  <a:lnTo>
                    <a:pt x="672193" y="565250"/>
                  </a:lnTo>
                  <a:lnTo>
                    <a:pt x="639727" y="610922"/>
                  </a:lnTo>
                  <a:lnTo>
                    <a:pt x="611540" y="659492"/>
                  </a:lnTo>
                  <a:lnTo>
                    <a:pt x="587993" y="710341"/>
                  </a:lnTo>
                  <a:lnTo>
                    <a:pt x="571410" y="755035"/>
                  </a:lnTo>
                  <a:lnTo>
                    <a:pt x="563462" y="775877"/>
                  </a:lnTo>
                  <a:lnTo>
                    <a:pt x="544761" y="816261"/>
                  </a:lnTo>
                  <a:lnTo>
                    <a:pt x="522367" y="854830"/>
                  </a:lnTo>
                  <a:lnTo>
                    <a:pt x="496565" y="891092"/>
                  </a:lnTo>
                  <a:lnTo>
                    <a:pt x="467467" y="924891"/>
                  </a:lnTo>
                  <a:lnTo>
                    <a:pt x="435443" y="955796"/>
                  </a:lnTo>
                  <a:lnTo>
                    <a:pt x="400631" y="983675"/>
                  </a:lnTo>
                  <a:lnTo>
                    <a:pt x="363476" y="1008171"/>
                  </a:lnTo>
                  <a:lnTo>
                    <a:pt x="72466" y="1170758"/>
                  </a:lnTo>
                  <a:lnTo>
                    <a:pt x="1101867" y="1770593"/>
                  </a:lnTo>
                  <a:lnTo>
                    <a:pt x="1174528" y="1770593"/>
                  </a:lnTo>
                  <a:lnTo>
                    <a:pt x="1101648" y="1812035"/>
                  </a:lnTo>
                  <a:close/>
                </a:path>
                <a:path w="2626359" h="1812290">
                  <a:moveTo>
                    <a:pt x="1174528" y="1770593"/>
                  </a:moveTo>
                  <a:lnTo>
                    <a:pt x="1101867" y="1770593"/>
                  </a:lnTo>
                  <a:lnTo>
                    <a:pt x="1422360" y="1588356"/>
                  </a:lnTo>
                  <a:lnTo>
                    <a:pt x="1439149" y="1578254"/>
                  </a:lnTo>
                  <a:lnTo>
                    <a:pt x="1471273" y="1555955"/>
                  </a:lnTo>
                  <a:lnTo>
                    <a:pt x="1501401" y="1530910"/>
                  </a:lnTo>
                  <a:lnTo>
                    <a:pt x="1529194" y="1503402"/>
                  </a:lnTo>
                  <a:lnTo>
                    <a:pt x="1554547" y="1473533"/>
                  </a:lnTo>
                  <a:lnTo>
                    <a:pt x="1577175" y="1441641"/>
                  </a:lnTo>
                  <a:lnTo>
                    <a:pt x="1596993" y="1407844"/>
                  </a:lnTo>
                  <a:lnTo>
                    <a:pt x="1613777" y="1372525"/>
                  </a:lnTo>
                  <a:lnTo>
                    <a:pt x="1621017" y="1354318"/>
                  </a:lnTo>
                  <a:lnTo>
                    <a:pt x="1631565" y="1327964"/>
                  </a:lnTo>
                  <a:lnTo>
                    <a:pt x="1656031" y="1276870"/>
                  </a:lnTo>
                  <a:lnTo>
                    <a:pt x="1684935" y="1228021"/>
                  </a:lnTo>
                  <a:lnTo>
                    <a:pt x="1717942" y="1181981"/>
                  </a:lnTo>
                  <a:lnTo>
                    <a:pt x="1754927" y="1138927"/>
                  </a:lnTo>
                  <a:lnTo>
                    <a:pt x="1795463" y="1099354"/>
                  </a:lnTo>
                  <a:lnTo>
                    <a:pt x="1839395" y="1063414"/>
                  </a:lnTo>
                  <a:lnTo>
                    <a:pt x="1886215" y="1031524"/>
                  </a:lnTo>
                  <a:lnTo>
                    <a:pt x="2554311" y="644041"/>
                  </a:lnTo>
                  <a:lnTo>
                    <a:pt x="1504543" y="41331"/>
                  </a:lnTo>
                  <a:lnTo>
                    <a:pt x="1576646" y="41331"/>
                  </a:lnTo>
                  <a:lnTo>
                    <a:pt x="2626186" y="643877"/>
                  </a:lnTo>
                  <a:lnTo>
                    <a:pt x="1905332" y="1061937"/>
                  </a:lnTo>
                  <a:lnTo>
                    <a:pt x="1882872" y="1076512"/>
                  </a:lnTo>
                  <a:lnTo>
                    <a:pt x="1839940" y="1108580"/>
                  </a:lnTo>
                  <a:lnTo>
                    <a:pt x="1799977" y="1144281"/>
                  </a:lnTo>
                  <a:lnTo>
                    <a:pt x="1763303" y="1183353"/>
                  </a:lnTo>
                  <a:lnTo>
                    <a:pt x="1730186" y="1225481"/>
                  </a:lnTo>
                  <a:lnTo>
                    <a:pt x="1700896" y="1270354"/>
                  </a:lnTo>
                  <a:lnTo>
                    <a:pt x="1675642" y="1317618"/>
                  </a:lnTo>
                  <a:lnTo>
                    <a:pt x="1654635" y="1366916"/>
                  </a:lnTo>
                  <a:lnTo>
                    <a:pt x="1646819" y="1386575"/>
                  </a:lnTo>
                  <a:lnTo>
                    <a:pt x="1638173" y="1405839"/>
                  </a:lnTo>
                  <a:lnTo>
                    <a:pt x="1618393" y="1443185"/>
                  </a:lnTo>
                  <a:lnTo>
                    <a:pt x="1595456" y="1478681"/>
                  </a:lnTo>
                  <a:lnTo>
                    <a:pt x="1569524" y="1512050"/>
                  </a:lnTo>
                  <a:lnTo>
                    <a:pt x="1540801" y="1543051"/>
                  </a:lnTo>
                  <a:lnTo>
                    <a:pt x="1509496" y="1571441"/>
                  </a:lnTo>
                  <a:lnTo>
                    <a:pt x="1475852" y="1597016"/>
                  </a:lnTo>
                  <a:lnTo>
                    <a:pt x="1440114" y="1619573"/>
                  </a:lnTo>
                  <a:lnTo>
                    <a:pt x="1174528" y="17705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515134" y="7301781"/>
              <a:ext cx="819150" cy="467359"/>
            </a:xfrm>
            <a:custGeom>
              <a:avLst/>
              <a:gdLst/>
              <a:ahLst/>
              <a:cxnLst/>
              <a:rect l="l" t="t" r="r" b="b"/>
              <a:pathLst>
                <a:path w="819150" h="467359">
                  <a:moveTo>
                    <a:pt x="818978" y="466928"/>
                  </a:moveTo>
                  <a:lnTo>
                    <a:pt x="0" y="0"/>
                  </a:lnTo>
                  <a:lnTo>
                    <a:pt x="818978" y="466928"/>
                  </a:lnTo>
                  <a:close/>
                </a:path>
              </a:pathLst>
            </a:custGeom>
            <a:solidFill>
              <a:srgbClr val="E721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508292" y="7289774"/>
              <a:ext cx="833119" cy="491490"/>
            </a:xfrm>
            <a:custGeom>
              <a:avLst/>
              <a:gdLst/>
              <a:ahLst/>
              <a:cxnLst/>
              <a:rect l="l" t="t" r="r" b="b"/>
              <a:pathLst>
                <a:path w="833120" h="491490">
                  <a:moveTo>
                    <a:pt x="818951" y="490943"/>
                  </a:moveTo>
                  <a:lnTo>
                    <a:pt x="770954" y="463572"/>
                  </a:lnTo>
                  <a:lnTo>
                    <a:pt x="784659" y="439559"/>
                  </a:lnTo>
                  <a:lnTo>
                    <a:pt x="832660" y="466931"/>
                  </a:lnTo>
                  <a:lnTo>
                    <a:pt x="818951" y="490943"/>
                  </a:lnTo>
                  <a:close/>
                </a:path>
                <a:path w="833120" h="491490">
                  <a:moveTo>
                    <a:pt x="746943" y="449893"/>
                  </a:moveTo>
                  <a:lnTo>
                    <a:pt x="698958" y="422521"/>
                  </a:lnTo>
                  <a:lnTo>
                    <a:pt x="712639" y="398509"/>
                  </a:lnTo>
                  <a:lnTo>
                    <a:pt x="760647" y="425881"/>
                  </a:lnTo>
                  <a:lnTo>
                    <a:pt x="746943" y="449893"/>
                  </a:lnTo>
                  <a:close/>
                </a:path>
                <a:path w="833120" h="491490">
                  <a:moveTo>
                    <a:pt x="674961" y="408843"/>
                  </a:moveTo>
                  <a:lnTo>
                    <a:pt x="626964" y="381471"/>
                  </a:lnTo>
                  <a:lnTo>
                    <a:pt x="640642" y="357459"/>
                  </a:lnTo>
                  <a:lnTo>
                    <a:pt x="688639" y="384831"/>
                  </a:lnTo>
                  <a:lnTo>
                    <a:pt x="674961" y="408843"/>
                  </a:lnTo>
                  <a:close/>
                </a:path>
                <a:path w="833120" h="491490">
                  <a:moveTo>
                    <a:pt x="602963" y="367793"/>
                  </a:moveTo>
                  <a:lnTo>
                    <a:pt x="554954" y="340421"/>
                  </a:lnTo>
                  <a:lnTo>
                    <a:pt x="568632" y="316409"/>
                  </a:lnTo>
                  <a:lnTo>
                    <a:pt x="616641" y="343780"/>
                  </a:lnTo>
                  <a:lnTo>
                    <a:pt x="602963" y="367793"/>
                  </a:lnTo>
                  <a:close/>
                </a:path>
                <a:path w="833120" h="491490">
                  <a:moveTo>
                    <a:pt x="530954" y="326743"/>
                  </a:moveTo>
                  <a:lnTo>
                    <a:pt x="482957" y="299371"/>
                  </a:lnTo>
                  <a:lnTo>
                    <a:pt x="496635" y="275359"/>
                  </a:lnTo>
                  <a:lnTo>
                    <a:pt x="544632" y="302731"/>
                  </a:lnTo>
                  <a:lnTo>
                    <a:pt x="530954" y="326743"/>
                  </a:lnTo>
                  <a:close/>
                </a:path>
                <a:path w="833120" h="491490">
                  <a:moveTo>
                    <a:pt x="458956" y="285677"/>
                  </a:moveTo>
                  <a:lnTo>
                    <a:pt x="410960" y="258321"/>
                  </a:lnTo>
                  <a:lnTo>
                    <a:pt x="424638" y="234309"/>
                  </a:lnTo>
                  <a:lnTo>
                    <a:pt x="472634" y="261665"/>
                  </a:lnTo>
                  <a:lnTo>
                    <a:pt x="458956" y="285677"/>
                  </a:lnTo>
                  <a:close/>
                </a:path>
                <a:path w="833120" h="491490">
                  <a:moveTo>
                    <a:pt x="386948" y="244626"/>
                  </a:moveTo>
                  <a:lnTo>
                    <a:pt x="338951" y="217270"/>
                  </a:lnTo>
                  <a:lnTo>
                    <a:pt x="352629" y="193258"/>
                  </a:lnTo>
                  <a:lnTo>
                    <a:pt x="400626" y="220615"/>
                  </a:lnTo>
                  <a:lnTo>
                    <a:pt x="386948" y="244626"/>
                  </a:lnTo>
                  <a:close/>
                </a:path>
                <a:path w="833120" h="491490">
                  <a:moveTo>
                    <a:pt x="314950" y="203576"/>
                  </a:moveTo>
                  <a:lnTo>
                    <a:pt x="266953" y="176204"/>
                  </a:lnTo>
                  <a:lnTo>
                    <a:pt x="280631" y="152192"/>
                  </a:lnTo>
                  <a:lnTo>
                    <a:pt x="328629" y="179564"/>
                  </a:lnTo>
                  <a:lnTo>
                    <a:pt x="314950" y="203576"/>
                  </a:lnTo>
                  <a:close/>
                </a:path>
                <a:path w="833120" h="491490">
                  <a:moveTo>
                    <a:pt x="242953" y="162526"/>
                  </a:moveTo>
                  <a:lnTo>
                    <a:pt x="194944" y="135154"/>
                  </a:lnTo>
                  <a:lnTo>
                    <a:pt x="208622" y="111142"/>
                  </a:lnTo>
                  <a:lnTo>
                    <a:pt x="256636" y="138514"/>
                  </a:lnTo>
                  <a:lnTo>
                    <a:pt x="242953" y="162526"/>
                  </a:lnTo>
                  <a:close/>
                </a:path>
                <a:path w="833120" h="491490">
                  <a:moveTo>
                    <a:pt x="170944" y="121476"/>
                  </a:moveTo>
                  <a:lnTo>
                    <a:pt x="122948" y="94105"/>
                  </a:lnTo>
                  <a:lnTo>
                    <a:pt x="136626" y="70092"/>
                  </a:lnTo>
                  <a:lnTo>
                    <a:pt x="184622" y="97464"/>
                  </a:lnTo>
                  <a:lnTo>
                    <a:pt x="170944" y="121476"/>
                  </a:lnTo>
                  <a:close/>
                </a:path>
                <a:path w="833120" h="491490">
                  <a:moveTo>
                    <a:pt x="98946" y="80426"/>
                  </a:moveTo>
                  <a:lnTo>
                    <a:pt x="50938" y="53053"/>
                  </a:lnTo>
                  <a:lnTo>
                    <a:pt x="64616" y="29041"/>
                  </a:lnTo>
                  <a:lnTo>
                    <a:pt x="112629" y="56414"/>
                  </a:lnTo>
                  <a:lnTo>
                    <a:pt x="98946" y="80426"/>
                  </a:lnTo>
                  <a:close/>
                </a:path>
                <a:path w="833120" h="491490">
                  <a:moveTo>
                    <a:pt x="26938" y="39363"/>
                  </a:moveTo>
                  <a:lnTo>
                    <a:pt x="0" y="24000"/>
                  </a:lnTo>
                  <a:lnTo>
                    <a:pt x="13678" y="0"/>
                  </a:lnTo>
                  <a:lnTo>
                    <a:pt x="40616" y="15380"/>
                  </a:lnTo>
                  <a:lnTo>
                    <a:pt x="26938" y="39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591519" y="6720331"/>
              <a:ext cx="673735" cy="389255"/>
            </a:xfrm>
            <a:custGeom>
              <a:avLst/>
              <a:gdLst/>
              <a:ahLst/>
              <a:cxnLst/>
              <a:rect l="l" t="t" r="r" b="b"/>
              <a:pathLst>
                <a:path w="673734" h="389254">
                  <a:moveTo>
                    <a:pt x="316271" y="388777"/>
                  </a:moveTo>
                  <a:lnTo>
                    <a:pt x="274271" y="380607"/>
                  </a:lnTo>
                  <a:lnTo>
                    <a:pt x="14240" y="230480"/>
                  </a:lnTo>
                  <a:lnTo>
                    <a:pt x="0" y="207182"/>
                  </a:lnTo>
                  <a:lnTo>
                    <a:pt x="5896" y="194225"/>
                  </a:lnTo>
                  <a:lnTo>
                    <a:pt x="316115" y="11617"/>
                  </a:lnTo>
                  <a:lnTo>
                    <a:pt x="357295" y="0"/>
                  </a:lnTo>
                  <a:lnTo>
                    <a:pt x="368159" y="168"/>
                  </a:lnTo>
                  <a:lnTo>
                    <a:pt x="659326" y="158294"/>
                  </a:lnTo>
                  <a:lnTo>
                    <a:pt x="673567" y="181594"/>
                  </a:lnTo>
                  <a:lnTo>
                    <a:pt x="667671" y="194553"/>
                  </a:lnTo>
                  <a:lnTo>
                    <a:pt x="357451" y="377161"/>
                  </a:lnTo>
                  <a:lnTo>
                    <a:pt x="316271" y="388777"/>
                  </a:lnTo>
                  <a:close/>
                </a:path>
              </a:pathLst>
            </a:custGeom>
            <a:solidFill>
              <a:srgbClr val="E721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075289" y="5243588"/>
              <a:ext cx="1701164" cy="2588895"/>
            </a:xfrm>
            <a:custGeom>
              <a:avLst/>
              <a:gdLst/>
              <a:ahLst/>
              <a:cxnLst/>
              <a:rect l="l" t="t" r="r" b="b"/>
              <a:pathLst>
                <a:path w="1701165" h="2588895">
                  <a:moveTo>
                    <a:pt x="418719" y="42926"/>
                  </a:moveTo>
                  <a:lnTo>
                    <a:pt x="88163" y="0"/>
                  </a:lnTo>
                  <a:lnTo>
                    <a:pt x="32219" y="78727"/>
                  </a:lnTo>
                  <a:lnTo>
                    <a:pt x="0" y="272732"/>
                  </a:lnTo>
                  <a:lnTo>
                    <a:pt x="25057" y="351663"/>
                  </a:lnTo>
                  <a:lnTo>
                    <a:pt x="88163" y="458343"/>
                  </a:lnTo>
                  <a:lnTo>
                    <a:pt x="165227" y="501281"/>
                  </a:lnTo>
                  <a:lnTo>
                    <a:pt x="393661" y="526059"/>
                  </a:lnTo>
                  <a:lnTo>
                    <a:pt x="418719" y="42926"/>
                  </a:lnTo>
                  <a:close/>
                </a:path>
                <a:path w="1701165" h="2588895">
                  <a:moveTo>
                    <a:pt x="1132674" y="2564638"/>
                  </a:moveTo>
                  <a:lnTo>
                    <a:pt x="346214" y="2116251"/>
                  </a:lnTo>
                  <a:lnTo>
                    <a:pt x="332524" y="2140267"/>
                  </a:lnTo>
                  <a:lnTo>
                    <a:pt x="1118984" y="2588653"/>
                  </a:lnTo>
                  <a:lnTo>
                    <a:pt x="1132674" y="2564638"/>
                  </a:lnTo>
                  <a:close/>
                </a:path>
                <a:path w="1701165" h="2588895">
                  <a:moveTo>
                    <a:pt x="1429042" y="1561299"/>
                  </a:moveTo>
                  <a:lnTo>
                    <a:pt x="1089698" y="1367828"/>
                  </a:lnTo>
                  <a:lnTo>
                    <a:pt x="1076007" y="1391856"/>
                  </a:lnTo>
                  <a:lnTo>
                    <a:pt x="1415338" y="1585315"/>
                  </a:lnTo>
                  <a:lnTo>
                    <a:pt x="1429042" y="1561299"/>
                  </a:lnTo>
                  <a:close/>
                </a:path>
                <a:path w="1701165" h="2588895">
                  <a:moveTo>
                    <a:pt x="1539278" y="2129459"/>
                  </a:moveTo>
                  <a:lnTo>
                    <a:pt x="752817" y="1681060"/>
                  </a:lnTo>
                  <a:lnTo>
                    <a:pt x="739127" y="1705063"/>
                  </a:lnTo>
                  <a:lnTo>
                    <a:pt x="1525587" y="2153462"/>
                  </a:lnTo>
                  <a:lnTo>
                    <a:pt x="1539278" y="2129459"/>
                  </a:lnTo>
                  <a:close/>
                </a:path>
                <a:path w="1701165" h="2588895">
                  <a:moveTo>
                    <a:pt x="1564830" y="1481556"/>
                  </a:moveTo>
                  <a:lnTo>
                    <a:pt x="1225511" y="1288097"/>
                  </a:lnTo>
                  <a:lnTo>
                    <a:pt x="1211808" y="1312113"/>
                  </a:lnTo>
                  <a:lnTo>
                    <a:pt x="1551139" y="1505572"/>
                  </a:lnTo>
                  <a:lnTo>
                    <a:pt x="1564830" y="1481556"/>
                  </a:lnTo>
                  <a:close/>
                </a:path>
                <a:path w="1701165" h="2588895">
                  <a:moveTo>
                    <a:pt x="1618729" y="2022436"/>
                  </a:moveTo>
                  <a:lnTo>
                    <a:pt x="832294" y="1574038"/>
                  </a:lnTo>
                  <a:lnTo>
                    <a:pt x="818603" y="1598066"/>
                  </a:lnTo>
                  <a:lnTo>
                    <a:pt x="1605038" y="2046452"/>
                  </a:lnTo>
                  <a:lnTo>
                    <a:pt x="1618729" y="2022436"/>
                  </a:lnTo>
                  <a:close/>
                </a:path>
                <a:path w="1701165" h="2588895">
                  <a:moveTo>
                    <a:pt x="1700669" y="1404899"/>
                  </a:moveTo>
                  <a:lnTo>
                    <a:pt x="1361338" y="1211427"/>
                  </a:lnTo>
                  <a:lnTo>
                    <a:pt x="1347647" y="1235443"/>
                  </a:lnTo>
                  <a:lnTo>
                    <a:pt x="1686979" y="1428915"/>
                  </a:lnTo>
                  <a:lnTo>
                    <a:pt x="1700669" y="14048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163459" y="4487625"/>
              <a:ext cx="4697095" cy="2491740"/>
            </a:xfrm>
            <a:custGeom>
              <a:avLst/>
              <a:gdLst/>
              <a:ahLst/>
              <a:cxnLst/>
              <a:rect l="l" t="t" r="r" b="b"/>
              <a:pathLst>
                <a:path w="4697094" h="2491740">
                  <a:moveTo>
                    <a:pt x="2336141" y="2491216"/>
                  </a:moveTo>
                  <a:lnTo>
                    <a:pt x="2299937" y="2488613"/>
                  </a:lnTo>
                  <a:lnTo>
                    <a:pt x="2269198" y="2477575"/>
                  </a:lnTo>
                  <a:lnTo>
                    <a:pt x="0" y="1167461"/>
                  </a:lnTo>
                  <a:lnTo>
                    <a:pt x="2403819" y="0"/>
                  </a:lnTo>
                  <a:lnTo>
                    <a:pt x="4673006" y="1092092"/>
                  </a:lnTo>
                  <a:lnTo>
                    <a:pt x="4692125" y="1109840"/>
                  </a:lnTo>
                  <a:lnTo>
                    <a:pt x="4696636" y="1130742"/>
                  </a:lnTo>
                  <a:lnTo>
                    <a:pt x="4686858" y="1152236"/>
                  </a:lnTo>
                  <a:lnTo>
                    <a:pt x="4663109" y="1171760"/>
                  </a:lnTo>
                  <a:lnTo>
                    <a:pt x="2407188" y="2471856"/>
                  </a:lnTo>
                  <a:lnTo>
                    <a:pt x="2373370" y="2485568"/>
                  </a:lnTo>
                  <a:lnTo>
                    <a:pt x="2336141" y="2491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125174" y="4467668"/>
              <a:ext cx="4753610" cy="2529840"/>
            </a:xfrm>
            <a:custGeom>
              <a:avLst/>
              <a:gdLst/>
              <a:ahLst/>
              <a:cxnLst/>
              <a:rect l="l" t="t" r="r" b="b"/>
              <a:pathLst>
                <a:path w="4753609" h="2529840">
                  <a:moveTo>
                    <a:pt x="2367556" y="2529289"/>
                  </a:moveTo>
                  <a:lnTo>
                    <a:pt x="2314971" y="2520522"/>
                  </a:lnTo>
                  <a:lnTo>
                    <a:pt x="0" y="1186060"/>
                  </a:lnTo>
                  <a:lnTo>
                    <a:pt x="2442077" y="0"/>
                  </a:lnTo>
                  <a:lnTo>
                    <a:pt x="2524992" y="39904"/>
                  </a:lnTo>
                  <a:lnTo>
                    <a:pt x="2442131" y="39904"/>
                  </a:lnTo>
                  <a:lnTo>
                    <a:pt x="76569" y="1188783"/>
                  </a:lnTo>
                  <a:lnTo>
                    <a:pt x="2316471" y="2481981"/>
                  </a:lnTo>
                  <a:lnTo>
                    <a:pt x="2342854" y="2491211"/>
                  </a:lnTo>
                  <a:lnTo>
                    <a:pt x="2374448" y="2493199"/>
                  </a:lnTo>
                  <a:lnTo>
                    <a:pt x="2479021" y="2493199"/>
                  </a:lnTo>
                  <a:lnTo>
                    <a:pt x="2454433" y="2507370"/>
                  </a:lnTo>
                  <a:lnTo>
                    <a:pt x="2433784" y="2517094"/>
                  </a:lnTo>
                  <a:lnTo>
                    <a:pt x="2412422" y="2523989"/>
                  </a:lnTo>
                  <a:lnTo>
                    <a:pt x="2390346" y="2528054"/>
                  </a:lnTo>
                  <a:lnTo>
                    <a:pt x="2367556" y="2529289"/>
                  </a:lnTo>
                  <a:close/>
                </a:path>
                <a:path w="4753609" h="2529840">
                  <a:moveTo>
                    <a:pt x="2479021" y="2493199"/>
                  </a:moveTo>
                  <a:lnTo>
                    <a:pt x="2374448" y="2493199"/>
                  </a:lnTo>
                  <a:lnTo>
                    <a:pt x="2407058" y="2488148"/>
                  </a:lnTo>
                  <a:lnTo>
                    <a:pt x="2436491" y="2476262"/>
                  </a:lnTo>
                  <a:lnTo>
                    <a:pt x="4692431" y="1176157"/>
                  </a:lnTo>
                  <a:lnTo>
                    <a:pt x="4717226" y="1146653"/>
                  </a:lnTo>
                  <a:lnTo>
                    <a:pt x="4717226" y="1137563"/>
                  </a:lnTo>
                  <a:lnTo>
                    <a:pt x="4707894" y="1130816"/>
                  </a:lnTo>
                  <a:lnTo>
                    <a:pt x="4702307" y="1127605"/>
                  </a:lnTo>
                  <a:lnTo>
                    <a:pt x="2442131" y="39904"/>
                  </a:lnTo>
                  <a:lnTo>
                    <a:pt x="2524992" y="39904"/>
                  </a:lnTo>
                  <a:lnTo>
                    <a:pt x="4719088" y="1095864"/>
                  </a:lnTo>
                  <a:lnTo>
                    <a:pt x="4747258" y="1123525"/>
                  </a:lnTo>
                  <a:lnTo>
                    <a:pt x="4753135" y="1146653"/>
                  </a:lnTo>
                  <a:lnTo>
                    <a:pt x="4750274" y="1163555"/>
                  </a:lnTo>
                  <a:lnTo>
                    <a:pt x="4741942" y="1179646"/>
                  </a:lnTo>
                  <a:lnTo>
                    <a:pt x="4728516" y="1194393"/>
                  </a:lnTo>
                  <a:lnTo>
                    <a:pt x="4710373" y="1207264"/>
                  </a:lnTo>
                  <a:lnTo>
                    <a:pt x="2479021" y="24931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242871" y="4513483"/>
              <a:ext cx="4440555" cy="2329815"/>
            </a:xfrm>
            <a:custGeom>
              <a:avLst/>
              <a:gdLst/>
              <a:ahLst/>
              <a:cxnLst/>
              <a:rect l="l" t="t" r="r" b="b"/>
              <a:pathLst>
                <a:path w="4440555" h="2329815">
                  <a:moveTo>
                    <a:pt x="2229122" y="2329383"/>
                  </a:moveTo>
                  <a:lnTo>
                    <a:pt x="2162181" y="2315743"/>
                  </a:lnTo>
                  <a:lnTo>
                    <a:pt x="22101" y="1079358"/>
                  </a:lnTo>
                  <a:lnTo>
                    <a:pt x="0" y="1043832"/>
                  </a:lnTo>
                  <a:lnTo>
                    <a:pt x="1406" y="974125"/>
                  </a:lnTo>
                  <a:lnTo>
                    <a:pt x="36924" y="847301"/>
                  </a:lnTo>
                  <a:lnTo>
                    <a:pt x="958351" y="757562"/>
                  </a:lnTo>
                  <a:lnTo>
                    <a:pt x="2277426" y="0"/>
                  </a:lnTo>
                  <a:lnTo>
                    <a:pt x="3571830" y="928396"/>
                  </a:lnTo>
                  <a:lnTo>
                    <a:pt x="4440547" y="760655"/>
                  </a:lnTo>
                  <a:lnTo>
                    <a:pt x="4440547" y="1043140"/>
                  </a:lnTo>
                  <a:lnTo>
                    <a:pt x="4424169" y="1082853"/>
                  </a:lnTo>
                  <a:lnTo>
                    <a:pt x="2300171" y="2310023"/>
                  </a:lnTo>
                  <a:lnTo>
                    <a:pt x="2266353" y="2323736"/>
                  </a:lnTo>
                  <a:lnTo>
                    <a:pt x="2229122" y="2329383"/>
                  </a:lnTo>
                  <a:close/>
                </a:path>
              </a:pathLst>
            </a:custGeom>
            <a:solidFill>
              <a:srgbClr val="E721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222799" y="4492154"/>
              <a:ext cx="4478655" cy="2369185"/>
            </a:xfrm>
            <a:custGeom>
              <a:avLst/>
              <a:gdLst/>
              <a:ahLst/>
              <a:cxnLst/>
              <a:rect l="l" t="t" r="r" b="b"/>
              <a:pathLst>
                <a:path w="4478655" h="2369184">
                  <a:moveTo>
                    <a:pt x="4478540" y="760222"/>
                  </a:moveTo>
                  <a:lnTo>
                    <a:pt x="4245991" y="805129"/>
                  </a:lnTo>
                  <a:lnTo>
                    <a:pt x="3747236" y="858901"/>
                  </a:lnTo>
                  <a:lnTo>
                    <a:pt x="3274631" y="585851"/>
                  </a:lnTo>
                  <a:lnTo>
                    <a:pt x="3176574" y="629754"/>
                  </a:lnTo>
                  <a:lnTo>
                    <a:pt x="3138627" y="602538"/>
                  </a:lnTo>
                  <a:lnTo>
                    <a:pt x="3138627" y="646734"/>
                  </a:lnTo>
                  <a:lnTo>
                    <a:pt x="2240076" y="1049007"/>
                  </a:lnTo>
                  <a:lnTo>
                    <a:pt x="2266594" y="2330069"/>
                  </a:lnTo>
                  <a:lnTo>
                    <a:pt x="2249220" y="2332748"/>
                  </a:lnTo>
                  <a:lnTo>
                    <a:pt x="2217610" y="2330754"/>
                  </a:lnTo>
                  <a:lnTo>
                    <a:pt x="2191232" y="2321522"/>
                  </a:lnTo>
                  <a:lnTo>
                    <a:pt x="51155" y="1085138"/>
                  </a:lnTo>
                  <a:lnTo>
                    <a:pt x="48399" y="1083894"/>
                  </a:lnTo>
                  <a:lnTo>
                    <a:pt x="44615" y="1079703"/>
                  </a:lnTo>
                  <a:lnTo>
                    <a:pt x="38201" y="1063536"/>
                  </a:lnTo>
                  <a:lnTo>
                    <a:pt x="35839" y="1029627"/>
                  </a:lnTo>
                  <a:lnTo>
                    <a:pt x="44221" y="972185"/>
                  </a:lnTo>
                  <a:lnTo>
                    <a:pt x="70027" y="885405"/>
                  </a:lnTo>
                  <a:lnTo>
                    <a:pt x="983996" y="796391"/>
                  </a:lnTo>
                  <a:lnTo>
                    <a:pt x="2296426" y="42659"/>
                  </a:lnTo>
                  <a:lnTo>
                    <a:pt x="3138627" y="646734"/>
                  </a:lnTo>
                  <a:lnTo>
                    <a:pt x="3138627" y="602538"/>
                  </a:lnTo>
                  <a:lnTo>
                    <a:pt x="2358047" y="42659"/>
                  </a:lnTo>
                  <a:lnTo>
                    <a:pt x="2298585" y="0"/>
                  </a:lnTo>
                  <a:lnTo>
                    <a:pt x="972832" y="761403"/>
                  </a:lnTo>
                  <a:lnTo>
                    <a:pt x="44018" y="851865"/>
                  </a:lnTo>
                  <a:lnTo>
                    <a:pt x="40132" y="862469"/>
                  </a:lnTo>
                  <a:lnTo>
                    <a:pt x="19291" y="925347"/>
                  </a:lnTo>
                  <a:lnTo>
                    <a:pt x="5905" y="979957"/>
                  </a:lnTo>
                  <a:lnTo>
                    <a:pt x="0" y="1026185"/>
                  </a:lnTo>
                  <a:lnTo>
                    <a:pt x="1562" y="1063904"/>
                  </a:lnTo>
                  <a:lnTo>
                    <a:pt x="14935" y="1100632"/>
                  </a:lnTo>
                  <a:lnTo>
                    <a:pt x="2173262" y="2352624"/>
                  </a:lnTo>
                  <a:lnTo>
                    <a:pt x="2224265" y="2368169"/>
                  </a:lnTo>
                  <a:lnTo>
                    <a:pt x="2242324" y="2368829"/>
                  </a:lnTo>
                  <a:lnTo>
                    <a:pt x="2265108" y="2367597"/>
                  </a:lnTo>
                  <a:lnTo>
                    <a:pt x="2287193" y="2363533"/>
                  </a:lnTo>
                  <a:lnTo>
                    <a:pt x="2308555" y="2356637"/>
                  </a:lnTo>
                  <a:lnTo>
                    <a:pt x="2329205" y="2346922"/>
                  </a:lnTo>
                  <a:lnTo>
                    <a:pt x="2353843" y="2332748"/>
                  </a:lnTo>
                  <a:lnTo>
                    <a:pt x="4436643" y="1134922"/>
                  </a:lnTo>
                  <a:lnTo>
                    <a:pt x="4457662" y="1116164"/>
                  </a:lnTo>
                  <a:lnTo>
                    <a:pt x="4470400" y="1094117"/>
                  </a:lnTo>
                  <a:lnTo>
                    <a:pt x="4476737" y="1075436"/>
                  </a:lnTo>
                  <a:lnTo>
                    <a:pt x="4478540" y="1066761"/>
                  </a:lnTo>
                  <a:lnTo>
                    <a:pt x="4478540" y="803770"/>
                  </a:lnTo>
                  <a:lnTo>
                    <a:pt x="4478540" y="7602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039514" y="5122145"/>
              <a:ext cx="4832985" cy="1967230"/>
            </a:xfrm>
            <a:custGeom>
              <a:avLst/>
              <a:gdLst/>
              <a:ahLst/>
              <a:cxnLst/>
              <a:rect l="l" t="t" r="r" b="b"/>
              <a:pathLst>
                <a:path w="4832984" h="1967229">
                  <a:moveTo>
                    <a:pt x="2460097" y="1966870"/>
                  </a:moveTo>
                  <a:lnTo>
                    <a:pt x="2423893" y="1964266"/>
                  </a:lnTo>
                  <a:lnTo>
                    <a:pt x="2393153" y="1953228"/>
                  </a:lnTo>
                  <a:lnTo>
                    <a:pt x="123945" y="643113"/>
                  </a:lnTo>
                  <a:lnTo>
                    <a:pt x="107683" y="627745"/>
                  </a:lnTo>
                  <a:lnTo>
                    <a:pt x="89911" y="613419"/>
                  </a:lnTo>
                  <a:lnTo>
                    <a:pt x="53491" y="575672"/>
                  </a:lnTo>
                  <a:lnTo>
                    <a:pt x="21999" y="505424"/>
                  </a:lnTo>
                  <a:lnTo>
                    <a:pt x="10387" y="450474"/>
                  </a:lnTo>
                  <a:lnTo>
                    <a:pt x="2749" y="378231"/>
                  </a:lnTo>
                  <a:lnTo>
                    <a:pt x="0" y="285641"/>
                  </a:lnTo>
                  <a:lnTo>
                    <a:pt x="20704" y="119569"/>
                  </a:lnTo>
                  <a:lnTo>
                    <a:pt x="66255" y="57773"/>
                  </a:lnTo>
                  <a:lnTo>
                    <a:pt x="111805" y="54354"/>
                  </a:lnTo>
                  <a:lnTo>
                    <a:pt x="132510" y="63415"/>
                  </a:lnTo>
                  <a:lnTo>
                    <a:pt x="312087" y="169919"/>
                  </a:lnTo>
                  <a:lnTo>
                    <a:pt x="2396802" y="1373530"/>
                  </a:lnTo>
                  <a:lnTo>
                    <a:pt x="2427542" y="1384568"/>
                  </a:lnTo>
                  <a:lnTo>
                    <a:pt x="2463747" y="1387172"/>
                  </a:lnTo>
                  <a:lnTo>
                    <a:pt x="2500977" y="1381525"/>
                  </a:lnTo>
                  <a:lnTo>
                    <a:pt x="4790713" y="67718"/>
                  </a:lnTo>
                  <a:lnTo>
                    <a:pt x="4822241" y="34262"/>
                  </a:lnTo>
                  <a:lnTo>
                    <a:pt x="4823513" y="16518"/>
                  </a:lnTo>
                  <a:lnTo>
                    <a:pt x="4814995" y="0"/>
                  </a:lnTo>
                  <a:lnTo>
                    <a:pt x="4815933" y="496"/>
                  </a:lnTo>
                  <a:lnTo>
                    <a:pt x="4832658" y="33513"/>
                  </a:lnTo>
                  <a:lnTo>
                    <a:pt x="4831902" y="88009"/>
                  </a:lnTo>
                  <a:lnTo>
                    <a:pt x="4816857" y="143097"/>
                  </a:lnTo>
                  <a:lnTo>
                    <a:pt x="4790714" y="177891"/>
                  </a:lnTo>
                  <a:lnTo>
                    <a:pt x="2534792" y="1477988"/>
                  </a:lnTo>
                  <a:lnTo>
                    <a:pt x="2500977" y="1491700"/>
                  </a:lnTo>
                  <a:lnTo>
                    <a:pt x="2463747" y="1497347"/>
                  </a:lnTo>
                  <a:lnTo>
                    <a:pt x="2427542" y="1494744"/>
                  </a:lnTo>
                  <a:lnTo>
                    <a:pt x="2396802" y="1483707"/>
                  </a:lnTo>
                  <a:lnTo>
                    <a:pt x="191055" y="210319"/>
                  </a:lnTo>
                  <a:lnTo>
                    <a:pt x="188299" y="209180"/>
                  </a:lnTo>
                  <a:lnTo>
                    <a:pt x="182528" y="207525"/>
                  </a:lnTo>
                  <a:lnTo>
                    <a:pt x="179587" y="207031"/>
                  </a:lnTo>
                  <a:lnTo>
                    <a:pt x="173592" y="206709"/>
                  </a:lnTo>
                  <a:lnTo>
                    <a:pt x="170615" y="206886"/>
                  </a:lnTo>
                  <a:lnTo>
                    <a:pt x="138094" y="230281"/>
                  </a:lnTo>
                  <a:lnTo>
                    <a:pt x="119887" y="297510"/>
                  </a:lnTo>
                  <a:lnTo>
                    <a:pt x="112714" y="360794"/>
                  </a:lnTo>
                  <a:lnTo>
                    <a:pt x="112562" y="392744"/>
                  </a:lnTo>
                  <a:lnTo>
                    <a:pt x="114716" y="424452"/>
                  </a:lnTo>
                  <a:lnTo>
                    <a:pt x="125948" y="487143"/>
                  </a:lnTo>
                  <a:lnTo>
                    <a:pt x="141116" y="524016"/>
                  </a:lnTo>
                  <a:lnTo>
                    <a:pt x="166753" y="554740"/>
                  </a:lnTo>
                  <a:lnTo>
                    <a:pt x="2393143" y="1843055"/>
                  </a:lnTo>
                  <a:lnTo>
                    <a:pt x="2460087" y="1856695"/>
                  </a:lnTo>
                  <a:lnTo>
                    <a:pt x="2497317" y="1851049"/>
                  </a:lnTo>
                  <a:lnTo>
                    <a:pt x="4787055" y="537239"/>
                  </a:lnTo>
                  <a:lnTo>
                    <a:pt x="4812777" y="501606"/>
                  </a:lnTo>
                  <a:lnTo>
                    <a:pt x="4816403" y="475999"/>
                  </a:lnTo>
                  <a:lnTo>
                    <a:pt x="4827491" y="511799"/>
                  </a:lnTo>
                  <a:lnTo>
                    <a:pt x="4822762" y="565625"/>
                  </a:lnTo>
                  <a:lnTo>
                    <a:pt x="4807518" y="617492"/>
                  </a:lnTo>
                  <a:lnTo>
                    <a:pt x="2531143" y="1947510"/>
                  </a:lnTo>
                  <a:lnTo>
                    <a:pt x="2497327" y="1961224"/>
                  </a:lnTo>
                  <a:lnTo>
                    <a:pt x="2460097" y="1966870"/>
                  </a:lnTo>
                  <a:close/>
                </a:path>
              </a:pathLst>
            </a:custGeom>
            <a:solidFill>
              <a:srgbClr val="E721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021557" y="5061218"/>
              <a:ext cx="4870450" cy="2045970"/>
            </a:xfrm>
            <a:custGeom>
              <a:avLst/>
              <a:gdLst/>
              <a:ahLst/>
              <a:cxnLst/>
              <a:rect l="l" t="t" r="r" b="b"/>
              <a:pathLst>
                <a:path w="4870450" h="2045970">
                  <a:moveTo>
                    <a:pt x="2586288" y="1430139"/>
                  </a:moveTo>
                  <a:lnTo>
                    <a:pt x="2481748" y="1430139"/>
                  </a:lnTo>
                  <a:lnTo>
                    <a:pt x="2514358" y="1425085"/>
                  </a:lnTo>
                  <a:lnTo>
                    <a:pt x="2543777" y="1413191"/>
                  </a:lnTo>
                  <a:lnTo>
                    <a:pt x="4765055" y="133063"/>
                  </a:lnTo>
                  <a:lnTo>
                    <a:pt x="4807959" y="108399"/>
                  </a:lnTo>
                  <a:lnTo>
                    <a:pt x="4814749" y="102392"/>
                  </a:lnTo>
                  <a:lnTo>
                    <a:pt x="4820088" y="95065"/>
                  </a:lnTo>
                  <a:lnTo>
                    <a:pt x="4823976" y="86418"/>
                  </a:lnTo>
                  <a:lnTo>
                    <a:pt x="4824730" y="81093"/>
                  </a:lnTo>
                  <a:lnTo>
                    <a:pt x="4823210" y="76524"/>
                  </a:lnTo>
                  <a:lnTo>
                    <a:pt x="4819415" y="72712"/>
                  </a:lnTo>
                  <a:lnTo>
                    <a:pt x="4756148" y="0"/>
                  </a:lnTo>
                  <a:lnTo>
                    <a:pt x="4841350" y="45043"/>
                  </a:lnTo>
                  <a:lnTo>
                    <a:pt x="4864827" y="76838"/>
                  </a:lnTo>
                  <a:lnTo>
                    <a:pt x="4870216" y="117256"/>
                  </a:lnTo>
                  <a:lnTo>
                    <a:pt x="4868886" y="133131"/>
                  </a:lnTo>
                  <a:lnTo>
                    <a:pt x="4833660" y="133131"/>
                  </a:lnTo>
                  <a:lnTo>
                    <a:pt x="4828639" y="137269"/>
                  </a:lnTo>
                  <a:lnTo>
                    <a:pt x="4823305" y="140957"/>
                  </a:lnTo>
                  <a:lnTo>
                    <a:pt x="2586288" y="1430139"/>
                  </a:lnTo>
                  <a:close/>
                </a:path>
                <a:path w="4870450" h="2045970">
                  <a:moveTo>
                    <a:pt x="2471200" y="2045913"/>
                  </a:moveTo>
                  <a:lnTo>
                    <a:pt x="2418605" y="2037146"/>
                  </a:lnTo>
                  <a:lnTo>
                    <a:pt x="130449" y="718169"/>
                  </a:lnTo>
                  <a:lnTo>
                    <a:pt x="128548" y="716054"/>
                  </a:lnTo>
                  <a:lnTo>
                    <a:pt x="122756" y="710234"/>
                  </a:lnTo>
                  <a:lnTo>
                    <a:pt x="116740" y="704666"/>
                  </a:lnTo>
                  <a:lnTo>
                    <a:pt x="110500" y="699352"/>
                  </a:lnTo>
                  <a:lnTo>
                    <a:pt x="104035" y="694290"/>
                  </a:lnTo>
                  <a:lnTo>
                    <a:pt x="86257" y="679622"/>
                  </a:lnTo>
                  <a:lnTo>
                    <a:pt x="50749" y="637901"/>
                  </a:lnTo>
                  <a:lnTo>
                    <a:pt x="20696" y="563272"/>
                  </a:lnTo>
                  <a:lnTo>
                    <a:pt x="9737" y="507466"/>
                  </a:lnTo>
                  <a:lnTo>
                    <a:pt x="2569" y="436053"/>
                  </a:lnTo>
                  <a:lnTo>
                    <a:pt x="0" y="346574"/>
                  </a:lnTo>
                  <a:lnTo>
                    <a:pt x="3002" y="271999"/>
                  </a:lnTo>
                  <a:lnTo>
                    <a:pt x="11986" y="210294"/>
                  </a:lnTo>
                  <a:lnTo>
                    <a:pt x="26920" y="161569"/>
                  </a:lnTo>
                  <a:lnTo>
                    <a:pt x="47770" y="125937"/>
                  </a:lnTo>
                  <a:lnTo>
                    <a:pt x="105653" y="94676"/>
                  </a:lnTo>
                  <a:lnTo>
                    <a:pt x="132801" y="97500"/>
                  </a:lnTo>
                  <a:lnTo>
                    <a:pt x="152298" y="104809"/>
                  </a:lnTo>
                  <a:lnTo>
                    <a:pt x="160492" y="109433"/>
                  </a:lnTo>
                  <a:lnTo>
                    <a:pt x="197733" y="130980"/>
                  </a:lnTo>
                  <a:lnTo>
                    <a:pt x="110179" y="130980"/>
                  </a:lnTo>
                  <a:lnTo>
                    <a:pt x="103700" y="131612"/>
                  </a:lnTo>
                  <a:lnTo>
                    <a:pt x="62787" y="169072"/>
                  </a:lnTo>
                  <a:lnTo>
                    <a:pt x="49410" y="207271"/>
                  </a:lnTo>
                  <a:lnTo>
                    <a:pt x="39674" y="265088"/>
                  </a:lnTo>
                  <a:lnTo>
                    <a:pt x="35910" y="346574"/>
                  </a:lnTo>
                  <a:lnTo>
                    <a:pt x="38808" y="440546"/>
                  </a:lnTo>
                  <a:lnTo>
                    <a:pt x="46799" y="512590"/>
                  </a:lnTo>
                  <a:lnTo>
                    <a:pt x="58835" y="566202"/>
                  </a:lnTo>
                  <a:lnTo>
                    <a:pt x="73863" y="604874"/>
                  </a:lnTo>
                  <a:lnTo>
                    <a:pt x="108696" y="651382"/>
                  </a:lnTo>
                  <a:lnTo>
                    <a:pt x="133439" y="671753"/>
                  </a:lnTo>
                  <a:lnTo>
                    <a:pt x="140263" y="677546"/>
                  </a:lnTo>
                  <a:lnTo>
                    <a:pt x="146870" y="683584"/>
                  </a:lnTo>
                  <a:lnTo>
                    <a:pt x="153261" y="689866"/>
                  </a:lnTo>
                  <a:lnTo>
                    <a:pt x="2420102" y="1998604"/>
                  </a:lnTo>
                  <a:lnTo>
                    <a:pt x="2446491" y="2007836"/>
                  </a:lnTo>
                  <a:lnTo>
                    <a:pt x="2478093" y="2009828"/>
                  </a:lnTo>
                  <a:lnTo>
                    <a:pt x="2582630" y="2009828"/>
                  </a:lnTo>
                  <a:lnTo>
                    <a:pt x="2558050" y="2023993"/>
                  </a:lnTo>
                  <a:lnTo>
                    <a:pt x="2537409" y="2033718"/>
                  </a:lnTo>
                  <a:lnTo>
                    <a:pt x="2516054" y="2040613"/>
                  </a:lnTo>
                  <a:lnTo>
                    <a:pt x="2493984" y="2044678"/>
                  </a:lnTo>
                  <a:lnTo>
                    <a:pt x="2471200" y="2045913"/>
                  </a:lnTo>
                  <a:close/>
                </a:path>
                <a:path w="4870450" h="2045970">
                  <a:moveTo>
                    <a:pt x="2481703" y="1466092"/>
                  </a:moveTo>
                  <a:lnTo>
                    <a:pt x="2440909" y="1462875"/>
                  </a:lnTo>
                  <a:lnTo>
                    <a:pt x="2405775" y="1450017"/>
                  </a:lnTo>
                  <a:lnTo>
                    <a:pt x="332361" y="250329"/>
                  </a:lnTo>
                  <a:lnTo>
                    <a:pt x="135590" y="136458"/>
                  </a:lnTo>
                  <a:lnTo>
                    <a:pt x="129598" y="133912"/>
                  </a:lnTo>
                  <a:lnTo>
                    <a:pt x="123332" y="132148"/>
                  </a:lnTo>
                  <a:lnTo>
                    <a:pt x="116791" y="131164"/>
                  </a:lnTo>
                  <a:lnTo>
                    <a:pt x="110179" y="130980"/>
                  </a:lnTo>
                  <a:lnTo>
                    <a:pt x="197733" y="130980"/>
                  </a:lnTo>
                  <a:lnTo>
                    <a:pt x="2423743" y="1418910"/>
                  </a:lnTo>
                  <a:lnTo>
                    <a:pt x="2450144" y="1428149"/>
                  </a:lnTo>
                  <a:lnTo>
                    <a:pt x="2481748" y="1430139"/>
                  </a:lnTo>
                  <a:lnTo>
                    <a:pt x="2586288" y="1430139"/>
                  </a:lnTo>
                  <a:lnTo>
                    <a:pt x="2561719" y="1444299"/>
                  </a:lnTo>
                  <a:lnTo>
                    <a:pt x="2523519" y="1459843"/>
                  </a:lnTo>
                  <a:lnTo>
                    <a:pt x="2481703" y="1466092"/>
                  </a:lnTo>
                  <a:close/>
                </a:path>
                <a:path w="4870450" h="2045970">
                  <a:moveTo>
                    <a:pt x="2586288" y="1540312"/>
                  </a:moveTo>
                  <a:lnTo>
                    <a:pt x="2481737" y="1540312"/>
                  </a:lnTo>
                  <a:lnTo>
                    <a:pt x="2514354" y="1535263"/>
                  </a:lnTo>
                  <a:lnTo>
                    <a:pt x="2543777" y="1523364"/>
                  </a:lnTo>
                  <a:lnTo>
                    <a:pt x="4799718" y="223258"/>
                  </a:lnTo>
                  <a:lnTo>
                    <a:pt x="4820748" y="191121"/>
                  </a:lnTo>
                  <a:lnTo>
                    <a:pt x="4833660" y="133131"/>
                  </a:lnTo>
                  <a:lnTo>
                    <a:pt x="4868886" y="133131"/>
                  </a:lnTo>
                  <a:lnTo>
                    <a:pt x="4867100" y="154438"/>
                  </a:lnTo>
                  <a:lnTo>
                    <a:pt x="4857526" y="194588"/>
                  </a:lnTo>
                  <a:lnTo>
                    <a:pt x="4841158" y="230350"/>
                  </a:lnTo>
                  <a:lnTo>
                    <a:pt x="4817659" y="254366"/>
                  </a:lnTo>
                  <a:lnTo>
                    <a:pt x="2586288" y="1540312"/>
                  </a:lnTo>
                  <a:close/>
                </a:path>
                <a:path w="4870450" h="2045970">
                  <a:moveTo>
                    <a:pt x="2478021" y="1935614"/>
                  </a:moveTo>
                  <a:lnTo>
                    <a:pt x="2437229" y="1932389"/>
                  </a:lnTo>
                  <a:lnTo>
                    <a:pt x="197455" y="646712"/>
                  </a:lnTo>
                  <a:lnTo>
                    <a:pt x="162008" y="618493"/>
                  </a:lnTo>
                  <a:lnTo>
                    <a:pt x="136543" y="580821"/>
                  </a:lnTo>
                  <a:lnTo>
                    <a:pt x="119384" y="519824"/>
                  </a:lnTo>
                  <a:lnTo>
                    <a:pt x="112471" y="454256"/>
                  </a:lnTo>
                  <a:lnTo>
                    <a:pt x="112617" y="421093"/>
                  </a:lnTo>
                  <a:lnTo>
                    <a:pt x="120058" y="355406"/>
                  </a:lnTo>
                  <a:lnTo>
                    <a:pt x="136992" y="291504"/>
                  </a:lnTo>
                  <a:lnTo>
                    <a:pt x="160323" y="259692"/>
                  </a:lnTo>
                  <a:lnTo>
                    <a:pt x="188299" y="249100"/>
                  </a:lnTo>
                  <a:lnTo>
                    <a:pt x="205297" y="250401"/>
                  </a:lnTo>
                  <a:lnTo>
                    <a:pt x="213232" y="252866"/>
                  </a:lnTo>
                  <a:lnTo>
                    <a:pt x="267987" y="284503"/>
                  </a:lnTo>
                  <a:lnTo>
                    <a:pt x="191232" y="284503"/>
                  </a:lnTo>
                  <a:lnTo>
                    <a:pt x="178092" y="289778"/>
                  </a:lnTo>
                  <a:lnTo>
                    <a:pt x="173450" y="294886"/>
                  </a:lnTo>
                  <a:lnTo>
                    <a:pt x="171268" y="302230"/>
                  </a:lnTo>
                  <a:lnTo>
                    <a:pt x="162307" y="331636"/>
                  </a:lnTo>
                  <a:lnTo>
                    <a:pt x="155545" y="361457"/>
                  </a:lnTo>
                  <a:lnTo>
                    <a:pt x="150983" y="391693"/>
                  </a:lnTo>
                  <a:lnTo>
                    <a:pt x="148621" y="422343"/>
                  </a:lnTo>
                  <a:lnTo>
                    <a:pt x="148532" y="440546"/>
                  </a:lnTo>
                  <a:lnTo>
                    <a:pt x="148551" y="454256"/>
                  </a:lnTo>
                  <a:lnTo>
                    <a:pt x="154852" y="513865"/>
                  </a:lnTo>
                  <a:lnTo>
                    <a:pt x="164698" y="555012"/>
                  </a:lnTo>
                  <a:lnTo>
                    <a:pt x="188457" y="594204"/>
                  </a:lnTo>
                  <a:lnTo>
                    <a:pt x="2420089" y="1888432"/>
                  </a:lnTo>
                  <a:lnTo>
                    <a:pt x="2478086" y="1899650"/>
                  </a:lnTo>
                  <a:lnTo>
                    <a:pt x="2582636" y="1899650"/>
                  </a:lnTo>
                  <a:lnTo>
                    <a:pt x="2558050" y="1913820"/>
                  </a:lnTo>
                  <a:lnTo>
                    <a:pt x="2519845" y="1929372"/>
                  </a:lnTo>
                  <a:lnTo>
                    <a:pt x="2478021" y="1935614"/>
                  </a:lnTo>
                  <a:close/>
                </a:path>
                <a:path w="4870450" h="2045970">
                  <a:moveTo>
                    <a:pt x="2481683" y="1576255"/>
                  </a:moveTo>
                  <a:lnTo>
                    <a:pt x="2440886" y="1573036"/>
                  </a:lnTo>
                  <a:lnTo>
                    <a:pt x="2405775" y="1560190"/>
                  </a:lnTo>
                  <a:lnTo>
                    <a:pt x="202646" y="288255"/>
                  </a:lnTo>
                  <a:lnTo>
                    <a:pt x="197049" y="284952"/>
                  </a:lnTo>
                  <a:lnTo>
                    <a:pt x="191232" y="284503"/>
                  </a:lnTo>
                  <a:lnTo>
                    <a:pt x="267987" y="284503"/>
                  </a:lnTo>
                  <a:lnTo>
                    <a:pt x="2423743" y="1529083"/>
                  </a:lnTo>
                  <a:lnTo>
                    <a:pt x="2450133" y="1538317"/>
                  </a:lnTo>
                  <a:lnTo>
                    <a:pt x="2481737" y="1540312"/>
                  </a:lnTo>
                  <a:lnTo>
                    <a:pt x="2586288" y="1540312"/>
                  </a:lnTo>
                  <a:lnTo>
                    <a:pt x="2561719" y="1554472"/>
                  </a:lnTo>
                  <a:lnTo>
                    <a:pt x="2523512" y="1570012"/>
                  </a:lnTo>
                  <a:lnTo>
                    <a:pt x="2481683" y="1576255"/>
                  </a:lnTo>
                  <a:close/>
                </a:path>
                <a:path w="4870450" h="2045970">
                  <a:moveTo>
                    <a:pt x="2582636" y="1899650"/>
                  </a:moveTo>
                  <a:lnTo>
                    <a:pt x="2478086" y="1899650"/>
                  </a:lnTo>
                  <a:lnTo>
                    <a:pt x="2510699" y="1894599"/>
                  </a:lnTo>
                  <a:lnTo>
                    <a:pt x="2540108" y="1882712"/>
                  </a:lnTo>
                  <a:lnTo>
                    <a:pt x="4795133" y="583148"/>
                  </a:lnTo>
                  <a:lnTo>
                    <a:pt x="4814921" y="553932"/>
                  </a:lnTo>
                  <a:lnTo>
                    <a:pt x="4814870" y="543905"/>
                  </a:lnTo>
                  <a:lnTo>
                    <a:pt x="4814978" y="540928"/>
                  </a:lnTo>
                  <a:lnTo>
                    <a:pt x="4815852" y="535847"/>
                  </a:lnTo>
                  <a:lnTo>
                    <a:pt x="4817526" y="530699"/>
                  </a:lnTo>
                  <a:lnTo>
                    <a:pt x="4827077" y="504853"/>
                  </a:lnTo>
                  <a:lnTo>
                    <a:pt x="4846854" y="524034"/>
                  </a:lnTo>
                  <a:lnTo>
                    <a:pt x="4857556" y="540928"/>
                  </a:lnTo>
                  <a:lnTo>
                    <a:pt x="4862606" y="562595"/>
                  </a:lnTo>
                  <a:lnTo>
                    <a:pt x="4863483" y="586275"/>
                  </a:lnTo>
                  <a:lnTo>
                    <a:pt x="4862091" y="603842"/>
                  </a:lnTo>
                  <a:lnTo>
                    <a:pt x="4826132" y="603842"/>
                  </a:lnTo>
                  <a:lnTo>
                    <a:pt x="4822850" y="606966"/>
                  </a:lnTo>
                  <a:lnTo>
                    <a:pt x="4819388" y="609874"/>
                  </a:lnTo>
                  <a:lnTo>
                    <a:pt x="4815746" y="612569"/>
                  </a:lnTo>
                  <a:lnTo>
                    <a:pt x="2582636" y="1899650"/>
                  </a:lnTo>
                  <a:close/>
                </a:path>
                <a:path w="4870450" h="2045970">
                  <a:moveTo>
                    <a:pt x="2582630" y="2009828"/>
                  </a:moveTo>
                  <a:lnTo>
                    <a:pt x="2478093" y="2009828"/>
                  </a:lnTo>
                  <a:lnTo>
                    <a:pt x="2510701" y="2004777"/>
                  </a:lnTo>
                  <a:lnTo>
                    <a:pt x="2540108" y="1992886"/>
                  </a:lnTo>
                  <a:lnTo>
                    <a:pt x="4796076" y="692796"/>
                  </a:lnTo>
                  <a:lnTo>
                    <a:pt x="4820150" y="636926"/>
                  </a:lnTo>
                  <a:lnTo>
                    <a:pt x="4826132" y="603842"/>
                  </a:lnTo>
                  <a:lnTo>
                    <a:pt x="4862091" y="603842"/>
                  </a:lnTo>
                  <a:lnTo>
                    <a:pt x="4847018" y="672561"/>
                  </a:lnTo>
                  <a:lnTo>
                    <a:pt x="4814018" y="723904"/>
                  </a:lnTo>
                  <a:lnTo>
                    <a:pt x="2582630" y="20098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140377" y="3806259"/>
              <a:ext cx="4728845" cy="2703195"/>
            </a:xfrm>
            <a:custGeom>
              <a:avLst/>
              <a:gdLst/>
              <a:ahLst/>
              <a:cxnLst/>
              <a:rect l="l" t="t" r="r" b="b"/>
              <a:pathLst>
                <a:path w="4728844" h="2703195">
                  <a:moveTo>
                    <a:pt x="2367777" y="2703057"/>
                  </a:moveTo>
                  <a:lnTo>
                    <a:pt x="2331573" y="2700454"/>
                  </a:lnTo>
                  <a:lnTo>
                    <a:pt x="2300836" y="2689417"/>
                  </a:lnTo>
                  <a:lnTo>
                    <a:pt x="0" y="1362580"/>
                  </a:lnTo>
                  <a:lnTo>
                    <a:pt x="2329803" y="19833"/>
                  </a:lnTo>
                  <a:lnTo>
                    <a:pt x="2365508" y="5044"/>
                  </a:lnTo>
                  <a:lnTo>
                    <a:pt x="2403825" y="0"/>
                  </a:lnTo>
                  <a:lnTo>
                    <a:pt x="2413528" y="315"/>
                  </a:lnTo>
                  <a:lnTo>
                    <a:pt x="2451433" y="7860"/>
                  </a:lnTo>
                  <a:lnTo>
                    <a:pt x="4704655" y="1303932"/>
                  </a:lnTo>
                  <a:lnTo>
                    <a:pt x="4728278" y="1342583"/>
                  </a:lnTo>
                  <a:lnTo>
                    <a:pt x="4718497" y="1364079"/>
                  </a:lnTo>
                  <a:lnTo>
                    <a:pt x="4694747" y="1383604"/>
                  </a:lnTo>
                  <a:lnTo>
                    <a:pt x="2438826" y="2683698"/>
                  </a:lnTo>
                  <a:lnTo>
                    <a:pt x="2405008" y="2697411"/>
                  </a:lnTo>
                  <a:lnTo>
                    <a:pt x="2367777" y="2703057"/>
                  </a:lnTo>
                  <a:close/>
                </a:path>
              </a:pathLst>
            </a:custGeom>
            <a:solidFill>
              <a:srgbClr val="E721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104428" y="3788363"/>
              <a:ext cx="4782820" cy="2739390"/>
            </a:xfrm>
            <a:custGeom>
              <a:avLst/>
              <a:gdLst/>
              <a:ahLst/>
              <a:cxnLst/>
              <a:rect l="l" t="t" r="r" b="b"/>
              <a:pathLst>
                <a:path w="4782819" h="2739390">
                  <a:moveTo>
                    <a:pt x="2396856" y="2739062"/>
                  </a:moveTo>
                  <a:lnTo>
                    <a:pt x="2344261" y="2730306"/>
                  </a:lnTo>
                  <a:lnTo>
                    <a:pt x="0" y="1380476"/>
                  </a:lnTo>
                  <a:lnTo>
                    <a:pt x="2356792" y="22177"/>
                  </a:lnTo>
                  <a:lnTo>
                    <a:pt x="2396831" y="5639"/>
                  </a:lnTo>
                  <a:lnTo>
                    <a:pt x="2439782" y="0"/>
                  </a:lnTo>
                  <a:lnTo>
                    <a:pt x="2450658" y="352"/>
                  </a:lnTo>
                  <a:lnTo>
                    <a:pt x="2493150" y="8788"/>
                  </a:lnTo>
                  <a:lnTo>
                    <a:pt x="2546593" y="35914"/>
                  </a:lnTo>
                  <a:lnTo>
                    <a:pt x="2439782" y="35914"/>
                  </a:lnTo>
                  <a:lnTo>
                    <a:pt x="2431257" y="36190"/>
                  </a:lnTo>
                  <a:lnTo>
                    <a:pt x="2390001" y="45778"/>
                  </a:lnTo>
                  <a:lnTo>
                    <a:pt x="71899" y="1380476"/>
                  </a:lnTo>
                  <a:lnTo>
                    <a:pt x="2345757" y="2691764"/>
                  </a:lnTo>
                  <a:lnTo>
                    <a:pt x="2372160" y="2701003"/>
                  </a:lnTo>
                  <a:lnTo>
                    <a:pt x="2403769" y="2702994"/>
                  </a:lnTo>
                  <a:lnTo>
                    <a:pt x="2508302" y="2702994"/>
                  </a:lnTo>
                  <a:lnTo>
                    <a:pt x="2483732" y="2717154"/>
                  </a:lnTo>
                  <a:lnTo>
                    <a:pt x="2463084" y="2726876"/>
                  </a:lnTo>
                  <a:lnTo>
                    <a:pt x="2441721" y="2733768"/>
                  </a:lnTo>
                  <a:lnTo>
                    <a:pt x="2419646" y="2737830"/>
                  </a:lnTo>
                  <a:lnTo>
                    <a:pt x="2396856" y="2739062"/>
                  </a:lnTo>
                  <a:close/>
                </a:path>
                <a:path w="4782819" h="2739390">
                  <a:moveTo>
                    <a:pt x="2508302" y="2702994"/>
                  </a:moveTo>
                  <a:lnTo>
                    <a:pt x="2403769" y="2702994"/>
                  </a:lnTo>
                  <a:lnTo>
                    <a:pt x="2436380" y="2697940"/>
                  </a:lnTo>
                  <a:lnTo>
                    <a:pt x="2465790" y="2686046"/>
                  </a:lnTo>
                  <a:lnTo>
                    <a:pt x="4721731" y="1385941"/>
                  </a:lnTo>
                  <a:lnTo>
                    <a:pt x="4746526" y="1356436"/>
                  </a:lnTo>
                  <a:lnTo>
                    <a:pt x="4746526" y="1347347"/>
                  </a:lnTo>
                  <a:lnTo>
                    <a:pt x="2504830" y="53285"/>
                  </a:lnTo>
                  <a:lnTo>
                    <a:pt x="2465138" y="38399"/>
                  </a:lnTo>
                  <a:lnTo>
                    <a:pt x="2439782" y="35914"/>
                  </a:lnTo>
                  <a:lnTo>
                    <a:pt x="2546593" y="35914"/>
                  </a:lnTo>
                  <a:lnTo>
                    <a:pt x="4756480" y="1310201"/>
                  </a:lnTo>
                  <a:lnTo>
                    <a:pt x="4779737" y="1340960"/>
                  </a:lnTo>
                  <a:lnTo>
                    <a:pt x="4782435" y="1356436"/>
                  </a:lnTo>
                  <a:lnTo>
                    <a:pt x="4779575" y="1373327"/>
                  </a:lnTo>
                  <a:lnTo>
                    <a:pt x="4771243" y="1389418"/>
                  </a:lnTo>
                  <a:lnTo>
                    <a:pt x="4757816" y="1404169"/>
                  </a:lnTo>
                  <a:lnTo>
                    <a:pt x="4739673" y="1417048"/>
                  </a:lnTo>
                  <a:lnTo>
                    <a:pt x="2508302" y="27029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669442" y="4087261"/>
              <a:ext cx="3742690" cy="2161540"/>
            </a:xfrm>
            <a:custGeom>
              <a:avLst/>
              <a:gdLst/>
              <a:ahLst/>
              <a:cxnLst/>
              <a:rect l="l" t="t" r="r" b="b"/>
              <a:pathLst>
                <a:path w="3742690" h="2161540">
                  <a:moveTo>
                    <a:pt x="1605591" y="2161092"/>
                  </a:moveTo>
                  <a:lnTo>
                    <a:pt x="4" y="1234107"/>
                  </a:lnTo>
                  <a:lnTo>
                    <a:pt x="40101" y="1206399"/>
                  </a:lnTo>
                  <a:lnTo>
                    <a:pt x="70174" y="1175894"/>
                  </a:lnTo>
                  <a:lnTo>
                    <a:pt x="90222" y="1143391"/>
                  </a:lnTo>
                  <a:lnTo>
                    <a:pt x="100246" y="1109689"/>
                  </a:lnTo>
                  <a:lnTo>
                    <a:pt x="100246" y="1075588"/>
                  </a:lnTo>
                  <a:lnTo>
                    <a:pt x="90221" y="1041886"/>
                  </a:lnTo>
                  <a:lnTo>
                    <a:pt x="70172" y="1009383"/>
                  </a:lnTo>
                  <a:lnTo>
                    <a:pt x="40098" y="978877"/>
                  </a:lnTo>
                  <a:lnTo>
                    <a:pt x="0" y="951168"/>
                  </a:lnTo>
                  <a:lnTo>
                    <a:pt x="1651565" y="0"/>
                  </a:lnTo>
                  <a:lnTo>
                    <a:pt x="1693413" y="20635"/>
                  </a:lnTo>
                  <a:lnTo>
                    <a:pt x="1739127" y="36810"/>
                  </a:lnTo>
                  <a:lnTo>
                    <a:pt x="1787767" y="48523"/>
                  </a:lnTo>
                  <a:lnTo>
                    <a:pt x="1838399" y="55774"/>
                  </a:lnTo>
                  <a:lnTo>
                    <a:pt x="1890085" y="58565"/>
                  </a:lnTo>
                  <a:lnTo>
                    <a:pt x="1941889" y="56894"/>
                  </a:lnTo>
                  <a:lnTo>
                    <a:pt x="1992873" y="50761"/>
                  </a:lnTo>
                  <a:lnTo>
                    <a:pt x="2042101" y="40168"/>
                  </a:lnTo>
                  <a:lnTo>
                    <a:pt x="2088636" y="25112"/>
                  </a:lnTo>
                  <a:lnTo>
                    <a:pt x="2131542" y="5596"/>
                  </a:lnTo>
                  <a:lnTo>
                    <a:pt x="2134688" y="3875"/>
                  </a:lnTo>
                  <a:lnTo>
                    <a:pt x="2138054" y="3034"/>
                  </a:lnTo>
                  <a:lnTo>
                    <a:pt x="2145226" y="3109"/>
                  </a:lnTo>
                  <a:lnTo>
                    <a:pt x="2148573" y="4021"/>
                  </a:lnTo>
                  <a:lnTo>
                    <a:pt x="3742214" y="924097"/>
                  </a:lnTo>
                  <a:lnTo>
                    <a:pt x="3702117" y="951805"/>
                  </a:lnTo>
                  <a:lnTo>
                    <a:pt x="3672044" y="982311"/>
                  </a:lnTo>
                  <a:lnTo>
                    <a:pt x="3651996" y="1014814"/>
                  </a:lnTo>
                  <a:lnTo>
                    <a:pt x="3641971" y="1048516"/>
                  </a:lnTo>
                  <a:lnTo>
                    <a:pt x="3641971" y="1082617"/>
                  </a:lnTo>
                  <a:lnTo>
                    <a:pt x="3651996" y="1116319"/>
                  </a:lnTo>
                  <a:lnTo>
                    <a:pt x="3672044" y="1148823"/>
                  </a:lnTo>
                  <a:lnTo>
                    <a:pt x="3702117" y="1179328"/>
                  </a:lnTo>
                  <a:lnTo>
                    <a:pt x="3742214" y="1207036"/>
                  </a:lnTo>
                  <a:lnTo>
                    <a:pt x="2089870" y="2158655"/>
                  </a:lnTo>
                  <a:lnTo>
                    <a:pt x="2046992" y="2138388"/>
                  </a:lnTo>
                  <a:lnTo>
                    <a:pt x="2000306" y="2122676"/>
                  </a:lnTo>
                  <a:lnTo>
                    <a:pt x="1950776" y="2111519"/>
                  </a:lnTo>
                  <a:lnTo>
                    <a:pt x="1899369" y="2104918"/>
                  </a:lnTo>
                  <a:lnTo>
                    <a:pt x="1847050" y="2102876"/>
                  </a:lnTo>
                  <a:lnTo>
                    <a:pt x="1794785" y="2105393"/>
                  </a:lnTo>
                  <a:lnTo>
                    <a:pt x="1743541" y="2112472"/>
                  </a:lnTo>
                  <a:lnTo>
                    <a:pt x="1694284" y="2124114"/>
                  </a:lnTo>
                  <a:lnTo>
                    <a:pt x="1647978" y="2140320"/>
                  </a:lnTo>
                  <a:lnTo>
                    <a:pt x="1605591" y="21610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633492" y="4066539"/>
              <a:ext cx="4230370" cy="3022600"/>
            </a:xfrm>
            <a:custGeom>
              <a:avLst/>
              <a:gdLst/>
              <a:ahLst/>
              <a:cxnLst/>
              <a:rect l="l" t="t" r="r" b="b"/>
              <a:pathLst>
                <a:path w="4230369" h="3022600">
                  <a:moveTo>
                    <a:pt x="3814102" y="1227785"/>
                  </a:moveTo>
                  <a:lnTo>
                    <a:pt x="3747516" y="1184579"/>
                  </a:lnTo>
                  <a:lnTo>
                    <a:pt x="3718509" y="1153871"/>
                  </a:lnTo>
                  <a:lnTo>
                    <a:pt x="3694633" y="1086294"/>
                  </a:lnTo>
                  <a:lnTo>
                    <a:pt x="3700703" y="1051737"/>
                  </a:lnTo>
                  <a:lnTo>
                    <a:pt x="3718509" y="1018717"/>
                  </a:lnTo>
                  <a:lnTo>
                    <a:pt x="3747516" y="988009"/>
                  </a:lnTo>
                  <a:lnTo>
                    <a:pt x="3787152" y="960386"/>
                  </a:lnTo>
                  <a:lnTo>
                    <a:pt x="3814076" y="944829"/>
                  </a:lnTo>
                  <a:lnTo>
                    <a:pt x="2190826" y="7632"/>
                  </a:lnTo>
                  <a:lnTo>
                    <a:pt x="2184577" y="5918"/>
                  </a:lnTo>
                  <a:lnTo>
                    <a:pt x="2171204" y="5740"/>
                  </a:lnTo>
                  <a:lnTo>
                    <a:pt x="2164918" y="7289"/>
                  </a:lnTo>
                  <a:lnTo>
                    <a:pt x="2159038" y="10477"/>
                  </a:lnTo>
                  <a:lnTo>
                    <a:pt x="2117902" y="29121"/>
                  </a:lnTo>
                  <a:lnTo>
                    <a:pt x="2073059" y="43484"/>
                  </a:lnTo>
                  <a:lnTo>
                    <a:pt x="2025484" y="53555"/>
                  </a:lnTo>
                  <a:lnTo>
                    <a:pt x="1976132" y="59372"/>
                  </a:lnTo>
                  <a:lnTo>
                    <a:pt x="1925967" y="60921"/>
                  </a:lnTo>
                  <a:lnTo>
                    <a:pt x="1875942" y="58216"/>
                  </a:lnTo>
                  <a:lnTo>
                    <a:pt x="1827022" y="51282"/>
                  </a:lnTo>
                  <a:lnTo>
                    <a:pt x="1780159" y="40132"/>
                  </a:lnTo>
                  <a:lnTo>
                    <a:pt x="1736331" y="24752"/>
                  </a:lnTo>
                  <a:lnTo>
                    <a:pt x="1696491" y="5181"/>
                  </a:lnTo>
                  <a:lnTo>
                    <a:pt x="1687499" y="0"/>
                  </a:lnTo>
                  <a:lnTo>
                    <a:pt x="0" y="971880"/>
                  </a:lnTo>
                  <a:lnTo>
                    <a:pt x="66586" y="1015085"/>
                  </a:lnTo>
                  <a:lnTo>
                    <a:pt x="95605" y="1045794"/>
                  </a:lnTo>
                  <a:lnTo>
                    <a:pt x="119494" y="1113370"/>
                  </a:lnTo>
                  <a:lnTo>
                    <a:pt x="113423" y="1147927"/>
                  </a:lnTo>
                  <a:lnTo>
                    <a:pt x="95605" y="1180947"/>
                  </a:lnTo>
                  <a:lnTo>
                    <a:pt x="66586" y="1211656"/>
                  </a:lnTo>
                  <a:lnTo>
                    <a:pt x="26962" y="1239278"/>
                  </a:lnTo>
                  <a:lnTo>
                    <a:pt x="44932" y="1270393"/>
                  </a:lnTo>
                  <a:lnTo>
                    <a:pt x="92240" y="1236967"/>
                  </a:lnTo>
                  <a:lnTo>
                    <a:pt x="126885" y="1199007"/>
                  </a:lnTo>
                  <a:lnTo>
                    <a:pt x="148158" y="1157490"/>
                  </a:lnTo>
                  <a:lnTo>
                    <a:pt x="155397" y="1113370"/>
                  </a:lnTo>
                  <a:lnTo>
                    <a:pt x="149872" y="1074737"/>
                  </a:lnTo>
                  <a:lnTo>
                    <a:pt x="133578" y="1037983"/>
                  </a:lnTo>
                  <a:lnTo>
                    <a:pt x="106984" y="1003769"/>
                  </a:lnTo>
                  <a:lnTo>
                    <a:pt x="70523" y="972705"/>
                  </a:lnTo>
                  <a:lnTo>
                    <a:pt x="1687639" y="41363"/>
                  </a:lnTo>
                  <a:lnTo>
                    <a:pt x="1730946" y="61379"/>
                  </a:lnTo>
                  <a:lnTo>
                    <a:pt x="1777873" y="76987"/>
                  </a:lnTo>
                  <a:lnTo>
                    <a:pt x="1827530" y="88188"/>
                  </a:lnTo>
                  <a:lnTo>
                    <a:pt x="1879041" y="94957"/>
                  </a:lnTo>
                  <a:lnTo>
                    <a:pt x="1931568" y="97294"/>
                  </a:lnTo>
                  <a:lnTo>
                    <a:pt x="1984209" y="95186"/>
                  </a:lnTo>
                  <a:lnTo>
                    <a:pt x="2036114" y="88620"/>
                  </a:lnTo>
                  <a:lnTo>
                    <a:pt x="2086406" y="77597"/>
                  </a:lnTo>
                  <a:lnTo>
                    <a:pt x="2134209" y="62077"/>
                  </a:lnTo>
                  <a:lnTo>
                    <a:pt x="2178647" y="42087"/>
                  </a:lnTo>
                  <a:lnTo>
                    <a:pt x="3743629" y="945616"/>
                  </a:lnTo>
                  <a:lnTo>
                    <a:pt x="3707155" y="976680"/>
                  </a:lnTo>
                  <a:lnTo>
                    <a:pt x="3680536" y="1010907"/>
                  </a:lnTo>
                  <a:lnTo>
                    <a:pt x="3664229" y="1047661"/>
                  </a:lnTo>
                  <a:lnTo>
                    <a:pt x="3658705" y="1086294"/>
                  </a:lnTo>
                  <a:lnTo>
                    <a:pt x="3664229" y="1124927"/>
                  </a:lnTo>
                  <a:lnTo>
                    <a:pt x="3680536" y="1161681"/>
                  </a:lnTo>
                  <a:lnTo>
                    <a:pt x="3707142" y="1195895"/>
                  </a:lnTo>
                  <a:lnTo>
                    <a:pt x="3743604" y="1226959"/>
                  </a:lnTo>
                  <a:lnTo>
                    <a:pt x="2125497" y="2158835"/>
                  </a:lnTo>
                  <a:lnTo>
                    <a:pt x="2080831" y="2138984"/>
                  </a:lnTo>
                  <a:lnTo>
                    <a:pt x="2032749" y="2123719"/>
                  </a:lnTo>
                  <a:lnTo>
                    <a:pt x="1982139" y="2113038"/>
                  </a:lnTo>
                  <a:lnTo>
                    <a:pt x="1929904" y="2106942"/>
                  </a:lnTo>
                  <a:lnTo>
                    <a:pt x="1876933" y="2105418"/>
                  </a:lnTo>
                  <a:lnTo>
                    <a:pt x="1824139" y="2108466"/>
                  </a:lnTo>
                  <a:lnTo>
                    <a:pt x="1772399" y="2116074"/>
                  </a:lnTo>
                  <a:lnTo>
                    <a:pt x="1722628" y="2128240"/>
                  </a:lnTo>
                  <a:lnTo>
                    <a:pt x="1675726" y="2144979"/>
                  </a:lnTo>
                  <a:lnTo>
                    <a:pt x="1632572" y="2166251"/>
                  </a:lnTo>
                  <a:lnTo>
                    <a:pt x="1650492" y="2197392"/>
                  </a:lnTo>
                  <a:lnTo>
                    <a:pt x="1691017" y="2177580"/>
                  </a:lnTo>
                  <a:lnTo>
                    <a:pt x="1735480" y="2162098"/>
                  </a:lnTo>
                  <a:lnTo>
                    <a:pt x="1782940" y="2150973"/>
                  </a:lnTo>
                  <a:lnTo>
                    <a:pt x="1832394" y="2144191"/>
                  </a:lnTo>
                  <a:lnTo>
                    <a:pt x="1882902" y="2141766"/>
                  </a:lnTo>
                  <a:lnTo>
                    <a:pt x="1933473" y="2143696"/>
                  </a:lnTo>
                  <a:lnTo>
                    <a:pt x="1983143" y="2149995"/>
                  </a:lnTo>
                  <a:lnTo>
                    <a:pt x="2030958" y="2160651"/>
                  </a:lnTo>
                  <a:lnTo>
                    <a:pt x="2075929" y="2175687"/>
                  </a:lnTo>
                  <a:lnTo>
                    <a:pt x="2117102" y="2195080"/>
                  </a:lnTo>
                  <a:lnTo>
                    <a:pt x="2125992" y="2200008"/>
                  </a:lnTo>
                  <a:lnTo>
                    <a:pt x="3814102" y="1227785"/>
                  </a:lnTo>
                  <a:close/>
                </a:path>
                <a:path w="4230369" h="3022600">
                  <a:moveTo>
                    <a:pt x="4226776" y="1591360"/>
                  </a:moveTo>
                  <a:lnTo>
                    <a:pt x="4215981" y="1559979"/>
                  </a:lnTo>
                  <a:lnTo>
                    <a:pt x="4210393" y="1570316"/>
                  </a:lnTo>
                  <a:lnTo>
                    <a:pt x="4203331" y="1579257"/>
                  </a:lnTo>
                  <a:lnTo>
                    <a:pt x="1928850" y="2893034"/>
                  </a:lnTo>
                  <a:lnTo>
                    <a:pt x="1875320" y="2910852"/>
                  </a:lnTo>
                  <a:lnTo>
                    <a:pt x="1856295" y="2912364"/>
                  </a:lnTo>
                  <a:lnTo>
                    <a:pt x="1856295" y="3022549"/>
                  </a:lnTo>
                  <a:lnTo>
                    <a:pt x="1911591" y="3011347"/>
                  </a:lnTo>
                  <a:lnTo>
                    <a:pt x="4184764" y="1703108"/>
                  </a:lnTo>
                  <a:lnTo>
                    <a:pt x="4221404" y="1635455"/>
                  </a:lnTo>
                  <a:lnTo>
                    <a:pt x="4226776" y="1591360"/>
                  </a:lnTo>
                  <a:close/>
                </a:path>
                <a:path w="4230369" h="3022600">
                  <a:moveTo>
                    <a:pt x="4230370" y="1089202"/>
                  </a:moveTo>
                  <a:lnTo>
                    <a:pt x="4213644" y="1056195"/>
                  </a:lnTo>
                  <a:lnTo>
                    <a:pt x="4212704" y="1055700"/>
                  </a:lnTo>
                  <a:lnTo>
                    <a:pt x="4221213" y="1072210"/>
                  </a:lnTo>
                  <a:lnTo>
                    <a:pt x="4219943" y="1089952"/>
                  </a:lnTo>
                  <a:lnTo>
                    <a:pt x="4188422" y="1123416"/>
                  </a:lnTo>
                  <a:lnTo>
                    <a:pt x="1932495" y="2423503"/>
                  </a:lnTo>
                  <a:lnTo>
                    <a:pt x="1895614" y="2437993"/>
                  </a:lnTo>
                  <a:lnTo>
                    <a:pt x="1856295" y="2442794"/>
                  </a:lnTo>
                  <a:lnTo>
                    <a:pt x="1856295" y="2552966"/>
                  </a:lnTo>
                  <a:lnTo>
                    <a:pt x="1895614" y="2548166"/>
                  </a:lnTo>
                  <a:lnTo>
                    <a:pt x="1932495" y="2533688"/>
                  </a:lnTo>
                  <a:lnTo>
                    <a:pt x="4188422" y="1233589"/>
                  </a:lnTo>
                  <a:lnTo>
                    <a:pt x="4214571" y="1198791"/>
                  </a:lnTo>
                  <a:lnTo>
                    <a:pt x="4229608" y="1143711"/>
                  </a:lnTo>
                  <a:lnTo>
                    <a:pt x="4230370" y="10892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520547" y="5387999"/>
              <a:ext cx="2143760" cy="1364615"/>
            </a:xfrm>
            <a:custGeom>
              <a:avLst/>
              <a:gdLst/>
              <a:ahLst/>
              <a:cxnLst/>
              <a:rect l="l" t="t" r="r" b="b"/>
              <a:pathLst>
                <a:path w="2143759" h="1364615">
                  <a:moveTo>
                    <a:pt x="2140762" y="148196"/>
                  </a:moveTo>
                  <a:lnTo>
                    <a:pt x="2132507" y="133845"/>
                  </a:lnTo>
                  <a:lnTo>
                    <a:pt x="94640" y="1308011"/>
                  </a:lnTo>
                  <a:lnTo>
                    <a:pt x="72237" y="1320139"/>
                  </a:lnTo>
                  <a:lnTo>
                    <a:pt x="49263" y="1330972"/>
                  </a:lnTo>
                  <a:lnTo>
                    <a:pt x="25730" y="1340523"/>
                  </a:lnTo>
                  <a:lnTo>
                    <a:pt x="1638" y="1348803"/>
                  </a:lnTo>
                  <a:lnTo>
                    <a:pt x="6604" y="1364602"/>
                  </a:lnTo>
                  <a:lnTo>
                    <a:pt x="31559" y="1356042"/>
                  </a:lnTo>
                  <a:lnTo>
                    <a:pt x="55930" y="1346149"/>
                  </a:lnTo>
                  <a:lnTo>
                    <a:pt x="79717" y="1334922"/>
                  </a:lnTo>
                  <a:lnTo>
                    <a:pt x="102920" y="1322362"/>
                  </a:lnTo>
                  <a:lnTo>
                    <a:pt x="2140762" y="148196"/>
                  </a:lnTo>
                  <a:close/>
                </a:path>
                <a:path w="2143759" h="1364615">
                  <a:moveTo>
                    <a:pt x="2143531" y="23926"/>
                  </a:moveTo>
                  <a:lnTo>
                    <a:pt x="2129726" y="0"/>
                  </a:lnTo>
                  <a:lnTo>
                    <a:pt x="91884" y="1174165"/>
                  </a:lnTo>
                  <a:lnTo>
                    <a:pt x="69748" y="1186141"/>
                  </a:lnTo>
                  <a:lnTo>
                    <a:pt x="47053" y="1196860"/>
                  </a:lnTo>
                  <a:lnTo>
                    <a:pt x="23799" y="1206296"/>
                  </a:lnTo>
                  <a:lnTo>
                    <a:pt x="0" y="1214462"/>
                  </a:lnTo>
                  <a:lnTo>
                    <a:pt x="8255" y="1240828"/>
                  </a:lnTo>
                  <a:lnTo>
                    <a:pt x="33502" y="1232166"/>
                  </a:lnTo>
                  <a:lnTo>
                    <a:pt x="58166" y="1222159"/>
                  </a:lnTo>
                  <a:lnTo>
                    <a:pt x="82232" y="1210805"/>
                  </a:lnTo>
                  <a:lnTo>
                    <a:pt x="105702" y="1198092"/>
                  </a:lnTo>
                  <a:lnTo>
                    <a:pt x="2143531" y="23926"/>
                  </a:lnTo>
                  <a:close/>
                </a:path>
              </a:pathLst>
            </a:custGeom>
            <a:solidFill>
              <a:srgbClr val="E721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250902" y="5464045"/>
              <a:ext cx="2251075" cy="1291590"/>
            </a:xfrm>
            <a:custGeom>
              <a:avLst/>
              <a:gdLst/>
              <a:ahLst/>
              <a:cxnLst/>
              <a:rect l="l" t="t" r="r" b="b"/>
              <a:pathLst>
                <a:path w="2251075" h="1291590">
                  <a:moveTo>
                    <a:pt x="2250784" y="1291011"/>
                  </a:moveTo>
                  <a:lnTo>
                    <a:pt x="2204289" y="1284984"/>
                  </a:lnTo>
                  <a:lnTo>
                    <a:pt x="2161022" y="1266928"/>
                  </a:lnTo>
                  <a:lnTo>
                    <a:pt x="0" y="17941"/>
                  </a:lnTo>
                  <a:lnTo>
                    <a:pt x="10361" y="0"/>
                  </a:lnTo>
                  <a:lnTo>
                    <a:pt x="2171383" y="1248987"/>
                  </a:lnTo>
                  <a:lnTo>
                    <a:pt x="2190163" y="1258302"/>
                  </a:lnTo>
                  <a:lnTo>
                    <a:pt x="2209657" y="1264957"/>
                  </a:lnTo>
                  <a:lnTo>
                    <a:pt x="2229864" y="1268953"/>
                  </a:lnTo>
                  <a:lnTo>
                    <a:pt x="2250784" y="1270289"/>
                  </a:lnTo>
                  <a:lnTo>
                    <a:pt x="2250784" y="12910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79260" y="0"/>
              <a:ext cx="7008738" cy="774722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0" y="0"/>
              <a:ext cx="5201285" cy="3169285"/>
            </a:xfrm>
            <a:custGeom>
              <a:avLst/>
              <a:gdLst/>
              <a:ahLst/>
              <a:cxnLst/>
              <a:rect l="l" t="t" r="r" b="b"/>
              <a:pathLst>
                <a:path w="5201285" h="3169285">
                  <a:moveTo>
                    <a:pt x="221135" y="3134977"/>
                  </a:moveTo>
                  <a:lnTo>
                    <a:pt x="175181" y="3147966"/>
                  </a:lnTo>
                  <a:lnTo>
                    <a:pt x="128481" y="3158048"/>
                  </a:lnTo>
                  <a:lnTo>
                    <a:pt x="81078" y="3165024"/>
                  </a:lnTo>
                  <a:lnTo>
                    <a:pt x="33012" y="3168693"/>
                  </a:lnTo>
                  <a:lnTo>
                    <a:pt x="0" y="3168803"/>
                  </a:lnTo>
                  <a:lnTo>
                    <a:pt x="0" y="0"/>
                  </a:lnTo>
                  <a:lnTo>
                    <a:pt x="5200820" y="0"/>
                  </a:lnTo>
                  <a:lnTo>
                    <a:pt x="5200117" y="23653"/>
                  </a:lnTo>
                  <a:lnTo>
                    <a:pt x="5198496" y="72508"/>
                  </a:lnTo>
                  <a:lnTo>
                    <a:pt x="5196649" y="121326"/>
                  </a:lnTo>
                  <a:lnTo>
                    <a:pt x="5194516" y="170098"/>
                  </a:lnTo>
                  <a:lnTo>
                    <a:pt x="5192039" y="218816"/>
                  </a:lnTo>
                  <a:lnTo>
                    <a:pt x="5189159" y="267472"/>
                  </a:lnTo>
                  <a:lnTo>
                    <a:pt x="2116145" y="1316310"/>
                  </a:lnTo>
                  <a:lnTo>
                    <a:pt x="2070277" y="1332258"/>
                  </a:lnTo>
                  <a:lnTo>
                    <a:pt x="2025380" y="1350319"/>
                  </a:lnTo>
                  <a:lnTo>
                    <a:pt x="1981443" y="1370396"/>
                  </a:lnTo>
                  <a:lnTo>
                    <a:pt x="1938456" y="1392390"/>
                  </a:lnTo>
                  <a:lnTo>
                    <a:pt x="1896406" y="1416204"/>
                  </a:lnTo>
                  <a:lnTo>
                    <a:pt x="1855284" y="1441740"/>
                  </a:lnTo>
                  <a:lnTo>
                    <a:pt x="1815078" y="1468899"/>
                  </a:lnTo>
                  <a:lnTo>
                    <a:pt x="1775778" y="1497584"/>
                  </a:lnTo>
                  <a:lnTo>
                    <a:pt x="1737372" y="1527697"/>
                  </a:lnTo>
                  <a:lnTo>
                    <a:pt x="1699851" y="1559140"/>
                  </a:lnTo>
                  <a:lnTo>
                    <a:pt x="1663202" y="1591814"/>
                  </a:lnTo>
                  <a:lnTo>
                    <a:pt x="1627415" y="1625622"/>
                  </a:lnTo>
                  <a:lnTo>
                    <a:pt x="1592480" y="1660466"/>
                  </a:lnTo>
                  <a:lnTo>
                    <a:pt x="1558386" y="1696248"/>
                  </a:lnTo>
                  <a:lnTo>
                    <a:pt x="1525120" y="1732869"/>
                  </a:lnTo>
                  <a:lnTo>
                    <a:pt x="1492674" y="1770233"/>
                  </a:lnTo>
                  <a:lnTo>
                    <a:pt x="1461035" y="1808240"/>
                  </a:lnTo>
                  <a:lnTo>
                    <a:pt x="1430194" y="1846793"/>
                  </a:lnTo>
                  <a:lnTo>
                    <a:pt x="1399296" y="1886827"/>
                  </a:lnTo>
                  <a:lnTo>
                    <a:pt x="1368986" y="1927332"/>
                  </a:lnTo>
                  <a:lnTo>
                    <a:pt x="1339194" y="1968252"/>
                  </a:lnTo>
                  <a:lnTo>
                    <a:pt x="1309846" y="2009528"/>
                  </a:lnTo>
                  <a:lnTo>
                    <a:pt x="1280870" y="2051100"/>
                  </a:lnTo>
                  <a:lnTo>
                    <a:pt x="1223748" y="2134904"/>
                  </a:lnTo>
                  <a:lnTo>
                    <a:pt x="1082409" y="2345526"/>
                  </a:lnTo>
                  <a:lnTo>
                    <a:pt x="1053817" y="2387374"/>
                  </a:lnTo>
                  <a:lnTo>
                    <a:pt x="1024947" y="2428993"/>
                  </a:lnTo>
                  <a:lnTo>
                    <a:pt x="995729" y="2470326"/>
                  </a:lnTo>
                  <a:lnTo>
                    <a:pt x="966090" y="2511313"/>
                  </a:lnTo>
                  <a:lnTo>
                    <a:pt x="935957" y="2551897"/>
                  </a:lnTo>
                  <a:lnTo>
                    <a:pt x="905260" y="2592019"/>
                  </a:lnTo>
                  <a:lnTo>
                    <a:pt x="873925" y="2631620"/>
                  </a:lnTo>
                  <a:lnTo>
                    <a:pt x="841881" y="2670642"/>
                  </a:lnTo>
                  <a:lnTo>
                    <a:pt x="809056" y="2709027"/>
                  </a:lnTo>
                  <a:lnTo>
                    <a:pt x="775377" y="2746716"/>
                  </a:lnTo>
                  <a:lnTo>
                    <a:pt x="740772" y="2783652"/>
                  </a:lnTo>
                  <a:lnTo>
                    <a:pt x="705169" y="2819774"/>
                  </a:lnTo>
                  <a:lnTo>
                    <a:pt x="668497" y="2855026"/>
                  </a:lnTo>
                  <a:lnTo>
                    <a:pt x="630682" y="2889348"/>
                  </a:lnTo>
                  <a:lnTo>
                    <a:pt x="594435" y="2920376"/>
                  </a:lnTo>
                  <a:lnTo>
                    <a:pt x="557032" y="2950501"/>
                  </a:lnTo>
                  <a:lnTo>
                    <a:pt x="518515" y="2979523"/>
                  </a:lnTo>
                  <a:lnTo>
                    <a:pt x="478924" y="3007243"/>
                  </a:lnTo>
                  <a:lnTo>
                    <a:pt x="438300" y="3033459"/>
                  </a:lnTo>
                  <a:lnTo>
                    <a:pt x="396686" y="3057972"/>
                  </a:lnTo>
                  <a:lnTo>
                    <a:pt x="354121" y="3080580"/>
                  </a:lnTo>
                  <a:lnTo>
                    <a:pt x="310647" y="3101084"/>
                  </a:lnTo>
                  <a:lnTo>
                    <a:pt x="266304" y="3119283"/>
                  </a:lnTo>
                  <a:lnTo>
                    <a:pt x="221135" y="3134977"/>
                  </a:lnTo>
                  <a:close/>
                </a:path>
                <a:path w="5201285" h="3169285">
                  <a:moveTo>
                    <a:pt x="4431272" y="1691841"/>
                  </a:moveTo>
                  <a:lnTo>
                    <a:pt x="4384952" y="1707290"/>
                  </a:lnTo>
                  <a:lnTo>
                    <a:pt x="4337282" y="1720106"/>
                  </a:lnTo>
                  <a:lnTo>
                    <a:pt x="4288270" y="1730191"/>
                  </a:lnTo>
                  <a:lnTo>
                    <a:pt x="4237929" y="1737443"/>
                  </a:lnTo>
                  <a:lnTo>
                    <a:pt x="4186269" y="1741765"/>
                  </a:lnTo>
                  <a:lnTo>
                    <a:pt x="4136430" y="1743228"/>
                  </a:lnTo>
                  <a:lnTo>
                    <a:pt x="4086834" y="1742322"/>
                  </a:lnTo>
                  <a:lnTo>
                    <a:pt x="4037480" y="1739191"/>
                  </a:lnTo>
                  <a:lnTo>
                    <a:pt x="3988370" y="1733983"/>
                  </a:lnTo>
                  <a:lnTo>
                    <a:pt x="3939502" y="1726841"/>
                  </a:lnTo>
                  <a:lnTo>
                    <a:pt x="3890878" y="1717912"/>
                  </a:lnTo>
                  <a:lnTo>
                    <a:pt x="3842497" y="1707340"/>
                  </a:lnTo>
                  <a:lnTo>
                    <a:pt x="3794359" y="1695272"/>
                  </a:lnTo>
                  <a:lnTo>
                    <a:pt x="3746464" y="1681852"/>
                  </a:lnTo>
                  <a:lnTo>
                    <a:pt x="3698813" y="1667227"/>
                  </a:lnTo>
                  <a:lnTo>
                    <a:pt x="3651404" y="1651541"/>
                  </a:lnTo>
                  <a:lnTo>
                    <a:pt x="3604239" y="1634940"/>
                  </a:lnTo>
                  <a:lnTo>
                    <a:pt x="3557318" y="1617570"/>
                  </a:lnTo>
                  <a:lnTo>
                    <a:pt x="3510640" y="1599575"/>
                  </a:lnTo>
                  <a:lnTo>
                    <a:pt x="3464205" y="1581102"/>
                  </a:lnTo>
                  <a:lnTo>
                    <a:pt x="3418014" y="1562295"/>
                  </a:lnTo>
                  <a:lnTo>
                    <a:pt x="3280902" y="1505330"/>
                  </a:lnTo>
                  <a:lnTo>
                    <a:pt x="3142779" y="1448827"/>
                  </a:lnTo>
                  <a:lnTo>
                    <a:pt x="3095881" y="1430185"/>
                  </a:lnTo>
                  <a:lnTo>
                    <a:pt x="3048693" y="1411906"/>
                  </a:lnTo>
                  <a:lnTo>
                    <a:pt x="3001220" y="1394129"/>
                  </a:lnTo>
                  <a:lnTo>
                    <a:pt x="2953468" y="1376992"/>
                  </a:lnTo>
                  <a:lnTo>
                    <a:pt x="2905440" y="1360633"/>
                  </a:lnTo>
                  <a:lnTo>
                    <a:pt x="2857143" y="1345192"/>
                  </a:lnTo>
                  <a:lnTo>
                    <a:pt x="2808581" y="1330806"/>
                  </a:lnTo>
                  <a:lnTo>
                    <a:pt x="2759758" y="1317615"/>
                  </a:lnTo>
                  <a:lnTo>
                    <a:pt x="2710681" y="1305756"/>
                  </a:lnTo>
                  <a:lnTo>
                    <a:pt x="2661355" y="1295369"/>
                  </a:lnTo>
                  <a:lnTo>
                    <a:pt x="2611783" y="1286591"/>
                  </a:lnTo>
                  <a:lnTo>
                    <a:pt x="2561971" y="1279562"/>
                  </a:lnTo>
                  <a:lnTo>
                    <a:pt x="2511924" y="1274420"/>
                  </a:lnTo>
                  <a:lnTo>
                    <a:pt x="2461647" y="1271304"/>
                  </a:lnTo>
                  <a:lnTo>
                    <a:pt x="2411146" y="1270352"/>
                  </a:lnTo>
                  <a:lnTo>
                    <a:pt x="2360424" y="1271702"/>
                  </a:lnTo>
                  <a:lnTo>
                    <a:pt x="2309540" y="1275613"/>
                  </a:lnTo>
                  <a:lnTo>
                    <a:pt x="2259680" y="1282127"/>
                  </a:lnTo>
                  <a:lnTo>
                    <a:pt x="2210835" y="1291146"/>
                  </a:lnTo>
                  <a:lnTo>
                    <a:pt x="2162994" y="1302573"/>
                  </a:lnTo>
                  <a:lnTo>
                    <a:pt x="2116145" y="1316310"/>
                  </a:lnTo>
                  <a:lnTo>
                    <a:pt x="5187712" y="288526"/>
                  </a:lnTo>
                  <a:lnTo>
                    <a:pt x="5181958" y="364565"/>
                  </a:lnTo>
                  <a:lnTo>
                    <a:pt x="5177519" y="412984"/>
                  </a:lnTo>
                  <a:lnTo>
                    <a:pt x="5172443" y="461309"/>
                  </a:lnTo>
                  <a:lnTo>
                    <a:pt x="5166671" y="509529"/>
                  </a:lnTo>
                  <a:lnTo>
                    <a:pt x="5160145" y="557638"/>
                  </a:lnTo>
                  <a:lnTo>
                    <a:pt x="5152806" y="605627"/>
                  </a:lnTo>
                  <a:lnTo>
                    <a:pt x="5144596" y="653487"/>
                  </a:lnTo>
                  <a:lnTo>
                    <a:pt x="5135455" y="701211"/>
                  </a:lnTo>
                  <a:lnTo>
                    <a:pt x="5125326" y="748789"/>
                  </a:lnTo>
                  <a:lnTo>
                    <a:pt x="5114149" y="796215"/>
                  </a:lnTo>
                  <a:lnTo>
                    <a:pt x="5101866" y="843478"/>
                  </a:lnTo>
                  <a:lnTo>
                    <a:pt x="5088419" y="890572"/>
                  </a:lnTo>
                  <a:lnTo>
                    <a:pt x="5073748" y="937488"/>
                  </a:lnTo>
                  <a:lnTo>
                    <a:pt x="5057796" y="984218"/>
                  </a:lnTo>
                  <a:lnTo>
                    <a:pt x="5040503" y="1030752"/>
                  </a:lnTo>
                  <a:lnTo>
                    <a:pt x="5021812" y="1077084"/>
                  </a:lnTo>
                  <a:lnTo>
                    <a:pt x="5001638" y="1122896"/>
                  </a:lnTo>
                  <a:lnTo>
                    <a:pt x="4979920" y="1167866"/>
                  </a:lnTo>
                  <a:lnTo>
                    <a:pt x="4956670" y="1211897"/>
                  </a:lnTo>
                  <a:lnTo>
                    <a:pt x="4931899" y="1254888"/>
                  </a:lnTo>
                  <a:lnTo>
                    <a:pt x="4905616" y="1296739"/>
                  </a:lnTo>
                  <a:lnTo>
                    <a:pt x="4877832" y="1337352"/>
                  </a:lnTo>
                  <a:lnTo>
                    <a:pt x="4848559" y="1376627"/>
                  </a:lnTo>
                  <a:lnTo>
                    <a:pt x="4817806" y="1414463"/>
                  </a:lnTo>
                  <a:lnTo>
                    <a:pt x="4785585" y="1450762"/>
                  </a:lnTo>
                  <a:lnTo>
                    <a:pt x="4751906" y="1485424"/>
                  </a:lnTo>
                  <a:lnTo>
                    <a:pt x="4716780" y="1518349"/>
                  </a:lnTo>
                  <a:lnTo>
                    <a:pt x="4680217" y="1549439"/>
                  </a:lnTo>
                  <a:lnTo>
                    <a:pt x="4642229" y="1578592"/>
                  </a:lnTo>
                  <a:lnTo>
                    <a:pt x="4602825" y="1605711"/>
                  </a:lnTo>
                  <a:lnTo>
                    <a:pt x="4562017" y="1630694"/>
                  </a:lnTo>
                  <a:lnTo>
                    <a:pt x="4519815" y="1653444"/>
                  </a:lnTo>
                  <a:lnTo>
                    <a:pt x="4476230" y="1673859"/>
                  </a:lnTo>
                  <a:lnTo>
                    <a:pt x="4431272" y="1691841"/>
                  </a:lnTo>
                  <a:close/>
                </a:path>
              </a:pathLst>
            </a:custGeom>
            <a:solidFill>
              <a:srgbClr val="E721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-2743" y="-3442"/>
              <a:ext cx="5207635" cy="3124835"/>
            </a:xfrm>
            <a:custGeom>
              <a:avLst/>
              <a:gdLst/>
              <a:ahLst/>
              <a:cxnLst/>
              <a:rect l="l" t="t" r="r" b="b"/>
              <a:pathLst>
                <a:path w="5207635" h="3124835">
                  <a:moveTo>
                    <a:pt x="2743" y="3441"/>
                  </a:moveTo>
                  <a:lnTo>
                    <a:pt x="0" y="3057779"/>
                  </a:lnTo>
                  <a:lnTo>
                    <a:pt x="330" y="3057664"/>
                  </a:lnTo>
                  <a:lnTo>
                    <a:pt x="2743" y="3441"/>
                  </a:lnTo>
                  <a:close/>
                </a:path>
                <a:path w="5207635" h="3124835">
                  <a:moveTo>
                    <a:pt x="666902" y="2362212"/>
                  </a:moveTo>
                  <a:lnTo>
                    <a:pt x="666432" y="2346426"/>
                  </a:lnTo>
                  <a:lnTo>
                    <a:pt x="654862" y="2332850"/>
                  </a:lnTo>
                  <a:lnTo>
                    <a:pt x="638848" y="2326767"/>
                  </a:lnTo>
                  <a:lnTo>
                    <a:pt x="625017" y="2333485"/>
                  </a:lnTo>
                  <a:lnTo>
                    <a:pt x="597052" y="2371610"/>
                  </a:lnTo>
                  <a:lnTo>
                    <a:pt x="567296" y="2409279"/>
                  </a:lnTo>
                  <a:lnTo>
                    <a:pt x="535889" y="2446375"/>
                  </a:lnTo>
                  <a:lnTo>
                    <a:pt x="502920" y="2482799"/>
                  </a:lnTo>
                  <a:lnTo>
                    <a:pt x="468503" y="2518422"/>
                  </a:lnTo>
                  <a:lnTo>
                    <a:pt x="432765" y="2553144"/>
                  </a:lnTo>
                  <a:lnTo>
                    <a:pt x="395782" y="2586863"/>
                  </a:lnTo>
                  <a:lnTo>
                    <a:pt x="357695" y="2619438"/>
                  </a:lnTo>
                  <a:lnTo>
                    <a:pt x="318604" y="2650794"/>
                  </a:lnTo>
                  <a:lnTo>
                    <a:pt x="278625" y="2680792"/>
                  </a:lnTo>
                  <a:lnTo>
                    <a:pt x="237845" y="2709329"/>
                  </a:lnTo>
                  <a:lnTo>
                    <a:pt x="196392" y="2736291"/>
                  </a:lnTo>
                  <a:lnTo>
                    <a:pt x="154381" y="2761577"/>
                  </a:lnTo>
                  <a:lnTo>
                    <a:pt x="111899" y="2785072"/>
                  </a:lnTo>
                  <a:lnTo>
                    <a:pt x="69075" y="2806649"/>
                  </a:lnTo>
                  <a:lnTo>
                    <a:pt x="26022" y="2826220"/>
                  </a:lnTo>
                  <a:lnTo>
                    <a:pt x="2743" y="2835351"/>
                  </a:lnTo>
                  <a:lnTo>
                    <a:pt x="2743" y="2898940"/>
                  </a:lnTo>
                  <a:lnTo>
                    <a:pt x="74612" y="2870860"/>
                  </a:lnTo>
                  <a:lnTo>
                    <a:pt x="117868" y="2850362"/>
                  </a:lnTo>
                  <a:lnTo>
                    <a:pt x="160147" y="2827896"/>
                  </a:lnTo>
                  <a:lnTo>
                    <a:pt x="201498" y="2803626"/>
                  </a:lnTo>
                  <a:lnTo>
                    <a:pt x="241909" y="2777731"/>
                  </a:lnTo>
                  <a:lnTo>
                    <a:pt x="281432" y="2750401"/>
                  </a:lnTo>
                  <a:lnTo>
                    <a:pt x="320090" y="2721813"/>
                  </a:lnTo>
                  <a:lnTo>
                    <a:pt x="357911" y="2692133"/>
                  </a:lnTo>
                  <a:lnTo>
                    <a:pt x="435927" y="2628608"/>
                  </a:lnTo>
                  <a:lnTo>
                    <a:pt x="474776" y="2595410"/>
                  </a:lnTo>
                  <a:lnTo>
                    <a:pt x="512699" y="2560967"/>
                  </a:lnTo>
                  <a:lnTo>
                    <a:pt x="549071" y="2525052"/>
                  </a:lnTo>
                  <a:lnTo>
                    <a:pt x="583298" y="2487434"/>
                  </a:lnTo>
                  <a:lnTo>
                    <a:pt x="614756" y="2447912"/>
                  </a:lnTo>
                  <a:lnTo>
                    <a:pt x="642823" y="2406243"/>
                  </a:lnTo>
                  <a:lnTo>
                    <a:pt x="666902" y="2362212"/>
                  </a:lnTo>
                  <a:close/>
                </a:path>
                <a:path w="5207635" h="3124835">
                  <a:moveTo>
                    <a:pt x="5135956" y="0"/>
                  </a:moveTo>
                  <a:lnTo>
                    <a:pt x="2743" y="3441"/>
                  </a:lnTo>
                  <a:lnTo>
                    <a:pt x="5135778" y="2946"/>
                  </a:lnTo>
                  <a:lnTo>
                    <a:pt x="5135956" y="0"/>
                  </a:lnTo>
                  <a:close/>
                </a:path>
                <a:path w="5207635" h="3124835">
                  <a:moveTo>
                    <a:pt x="5207228" y="2933"/>
                  </a:moveTo>
                  <a:lnTo>
                    <a:pt x="5135778" y="2946"/>
                  </a:lnTo>
                  <a:lnTo>
                    <a:pt x="5133416" y="41021"/>
                  </a:lnTo>
                  <a:lnTo>
                    <a:pt x="5126888" y="83388"/>
                  </a:lnTo>
                  <a:lnTo>
                    <a:pt x="5117973" y="180111"/>
                  </a:lnTo>
                  <a:lnTo>
                    <a:pt x="5115496" y="234518"/>
                  </a:lnTo>
                  <a:lnTo>
                    <a:pt x="5108892" y="276898"/>
                  </a:lnTo>
                  <a:lnTo>
                    <a:pt x="5106187" y="331368"/>
                  </a:lnTo>
                  <a:lnTo>
                    <a:pt x="5099266" y="373862"/>
                  </a:lnTo>
                  <a:lnTo>
                    <a:pt x="5096141" y="428472"/>
                  </a:lnTo>
                  <a:lnTo>
                    <a:pt x="5088699" y="471144"/>
                  </a:lnTo>
                  <a:lnTo>
                    <a:pt x="5084965" y="525957"/>
                  </a:lnTo>
                  <a:lnTo>
                    <a:pt x="5076812" y="568871"/>
                  </a:lnTo>
                  <a:lnTo>
                    <a:pt x="5072265" y="623963"/>
                  </a:lnTo>
                  <a:lnTo>
                    <a:pt x="5063210" y="667169"/>
                  </a:lnTo>
                  <a:lnTo>
                    <a:pt x="5053622" y="710552"/>
                  </a:lnTo>
                  <a:lnTo>
                    <a:pt x="5047500" y="766165"/>
                  </a:lnTo>
                  <a:lnTo>
                    <a:pt x="5036718" y="809955"/>
                  </a:lnTo>
                  <a:lnTo>
                    <a:pt x="5025263" y="853960"/>
                  </a:lnTo>
                  <a:lnTo>
                    <a:pt x="5017122" y="910247"/>
                  </a:lnTo>
                  <a:lnTo>
                    <a:pt x="5004181" y="954760"/>
                  </a:lnTo>
                  <a:lnTo>
                    <a:pt x="4990427" y="999540"/>
                  </a:lnTo>
                  <a:lnTo>
                    <a:pt x="4975796" y="1044613"/>
                  </a:lnTo>
                  <a:lnTo>
                    <a:pt x="4960264" y="1089990"/>
                  </a:lnTo>
                  <a:lnTo>
                    <a:pt x="4943754" y="1135684"/>
                  </a:lnTo>
                  <a:lnTo>
                    <a:pt x="4926241" y="1181722"/>
                  </a:lnTo>
                  <a:lnTo>
                    <a:pt x="4907673" y="1228115"/>
                  </a:lnTo>
                  <a:lnTo>
                    <a:pt x="4887988" y="1274876"/>
                  </a:lnTo>
                  <a:lnTo>
                    <a:pt x="4867148" y="1322019"/>
                  </a:lnTo>
                  <a:lnTo>
                    <a:pt x="4845189" y="1369542"/>
                  </a:lnTo>
                  <a:lnTo>
                    <a:pt x="4818151" y="1405382"/>
                  </a:lnTo>
                  <a:lnTo>
                    <a:pt x="4794123" y="1453591"/>
                  </a:lnTo>
                  <a:lnTo>
                    <a:pt x="4765103" y="1490091"/>
                  </a:lnTo>
                  <a:lnTo>
                    <a:pt x="4735157" y="1526895"/>
                  </a:lnTo>
                  <a:lnTo>
                    <a:pt x="4708360" y="1576031"/>
                  </a:lnTo>
                  <a:lnTo>
                    <a:pt x="4676699" y="1613408"/>
                  </a:lnTo>
                  <a:lnTo>
                    <a:pt x="4640224" y="1639011"/>
                  </a:lnTo>
                  <a:lnTo>
                    <a:pt x="4573155" y="1715020"/>
                  </a:lnTo>
                  <a:lnTo>
                    <a:pt x="4374680" y="1848396"/>
                  </a:lnTo>
                  <a:lnTo>
                    <a:pt x="4191774" y="1909597"/>
                  </a:lnTo>
                  <a:lnTo>
                    <a:pt x="4141279" y="1913102"/>
                  </a:lnTo>
                  <a:lnTo>
                    <a:pt x="4094607" y="1928723"/>
                  </a:lnTo>
                  <a:lnTo>
                    <a:pt x="3992778" y="1936013"/>
                  </a:lnTo>
                  <a:lnTo>
                    <a:pt x="3940391" y="1926755"/>
                  </a:lnTo>
                  <a:lnTo>
                    <a:pt x="3893096" y="1929180"/>
                  </a:lnTo>
                  <a:lnTo>
                    <a:pt x="3842778" y="1919236"/>
                  </a:lnTo>
                  <a:lnTo>
                    <a:pt x="3793413" y="1908975"/>
                  </a:lnTo>
                  <a:lnTo>
                    <a:pt x="3744938" y="1898408"/>
                  </a:lnTo>
                  <a:lnTo>
                    <a:pt x="3697325" y="1887550"/>
                  </a:lnTo>
                  <a:lnTo>
                    <a:pt x="3650513" y="1876437"/>
                  </a:lnTo>
                  <a:lnTo>
                    <a:pt x="3604437" y="1865071"/>
                  </a:lnTo>
                  <a:lnTo>
                    <a:pt x="3555034" y="1841423"/>
                  </a:lnTo>
                  <a:lnTo>
                    <a:pt x="3510305" y="1829612"/>
                  </a:lnTo>
                  <a:lnTo>
                    <a:pt x="3462134" y="1805546"/>
                  </a:lnTo>
                  <a:lnTo>
                    <a:pt x="3418535" y="1793354"/>
                  </a:lnTo>
                  <a:lnTo>
                    <a:pt x="3371392" y="1768957"/>
                  </a:lnTo>
                  <a:lnTo>
                    <a:pt x="3324682" y="1744408"/>
                  </a:lnTo>
                  <a:lnTo>
                    <a:pt x="3282391" y="1731772"/>
                  </a:lnTo>
                  <a:lnTo>
                    <a:pt x="3190697" y="1682102"/>
                  </a:lnTo>
                  <a:lnTo>
                    <a:pt x="3103943" y="1644167"/>
                  </a:lnTo>
                  <a:lnTo>
                    <a:pt x="3058769" y="1619110"/>
                  </a:lnTo>
                  <a:lnTo>
                    <a:pt x="2966402" y="1569656"/>
                  </a:lnTo>
                  <a:lnTo>
                    <a:pt x="2923768" y="1557147"/>
                  </a:lnTo>
                  <a:lnTo>
                    <a:pt x="2876715" y="1532712"/>
                  </a:lnTo>
                  <a:lnTo>
                    <a:pt x="2829229" y="1508429"/>
                  </a:lnTo>
                  <a:lnTo>
                    <a:pt x="2785313" y="1496339"/>
                  </a:lnTo>
                  <a:lnTo>
                    <a:pt x="2736837" y="1472387"/>
                  </a:lnTo>
                  <a:lnTo>
                    <a:pt x="2687790" y="1448612"/>
                  </a:lnTo>
                  <a:lnTo>
                    <a:pt x="2642184" y="1437093"/>
                  </a:lnTo>
                  <a:lnTo>
                    <a:pt x="2591879" y="1413751"/>
                  </a:lnTo>
                  <a:lnTo>
                    <a:pt x="2544902" y="1402676"/>
                  </a:lnTo>
                  <a:lnTo>
                    <a:pt x="2497188" y="1391869"/>
                  </a:lnTo>
                  <a:lnTo>
                    <a:pt x="2448687" y="1381315"/>
                  </a:lnTo>
                  <a:lnTo>
                    <a:pt x="2399360" y="1371028"/>
                  </a:lnTo>
                  <a:lnTo>
                    <a:pt x="2349144" y="1361046"/>
                  </a:lnTo>
                  <a:lnTo>
                    <a:pt x="2298001" y="1351381"/>
                  </a:lnTo>
                  <a:lnTo>
                    <a:pt x="2249932" y="1354074"/>
                  </a:lnTo>
                  <a:lnTo>
                    <a:pt x="2196808" y="1345069"/>
                  </a:lnTo>
                  <a:lnTo>
                    <a:pt x="2046312" y="1355242"/>
                  </a:lnTo>
                  <a:lnTo>
                    <a:pt x="2000199" y="1370672"/>
                  </a:lnTo>
                  <a:lnTo>
                    <a:pt x="1950097" y="1374051"/>
                  </a:lnTo>
                  <a:lnTo>
                    <a:pt x="1812455" y="1420101"/>
                  </a:lnTo>
                  <a:lnTo>
                    <a:pt x="1770862" y="1447419"/>
                  </a:lnTo>
                  <a:lnTo>
                    <a:pt x="1725422" y="1462620"/>
                  </a:lnTo>
                  <a:lnTo>
                    <a:pt x="1643240" y="1516900"/>
                  </a:lnTo>
                  <a:lnTo>
                    <a:pt x="1598485" y="1531874"/>
                  </a:lnTo>
                  <a:lnTo>
                    <a:pt x="1562061" y="1570850"/>
                  </a:lnTo>
                  <a:lnTo>
                    <a:pt x="1442631" y="1650987"/>
                  </a:lnTo>
                  <a:lnTo>
                    <a:pt x="1372933" y="1727885"/>
                  </a:lnTo>
                  <a:lnTo>
                    <a:pt x="1334681" y="1754073"/>
                  </a:lnTo>
                  <a:lnTo>
                    <a:pt x="1267637" y="1830070"/>
                  </a:lnTo>
                  <a:lnTo>
                    <a:pt x="1071143" y="2056523"/>
                  </a:lnTo>
                  <a:lnTo>
                    <a:pt x="1039114" y="2094026"/>
                  </a:lnTo>
                  <a:lnTo>
                    <a:pt x="1011250" y="2143531"/>
                  </a:lnTo>
                  <a:lnTo>
                    <a:pt x="915936" y="2255774"/>
                  </a:lnTo>
                  <a:lnTo>
                    <a:pt x="888187" y="2305240"/>
                  </a:lnTo>
                  <a:lnTo>
                    <a:pt x="759879" y="2455303"/>
                  </a:lnTo>
                  <a:lnTo>
                    <a:pt x="731329" y="2505037"/>
                  </a:lnTo>
                  <a:lnTo>
                    <a:pt x="631659" y="2618740"/>
                  </a:lnTo>
                  <a:lnTo>
                    <a:pt x="593623" y="2644864"/>
                  </a:lnTo>
                  <a:lnTo>
                    <a:pt x="524192" y="2721660"/>
                  </a:lnTo>
                  <a:lnTo>
                    <a:pt x="488683" y="2760319"/>
                  </a:lnTo>
                  <a:lnTo>
                    <a:pt x="448564" y="2787142"/>
                  </a:lnTo>
                  <a:lnTo>
                    <a:pt x="411835" y="2826220"/>
                  </a:lnTo>
                  <a:lnTo>
                    <a:pt x="370408" y="2853474"/>
                  </a:lnTo>
                  <a:lnTo>
                    <a:pt x="128866" y="3014649"/>
                  </a:lnTo>
                  <a:lnTo>
                    <a:pt x="330" y="3057664"/>
                  </a:lnTo>
                  <a:lnTo>
                    <a:pt x="266" y="3124644"/>
                  </a:lnTo>
                  <a:lnTo>
                    <a:pt x="159054" y="3071507"/>
                  </a:lnTo>
                  <a:lnTo>
                    <a:pt x="199034" y="3044736"/>
                  </a:lnTo>
                  <a:lnTo>
                    <a:pt x="243027" y="3030016"/>
                  </a:lnTo>
                  <a:lnTo>
                    <a:pt x="441020" y="2896806"/>
                  </a:lnTo>
                  <a:lnTo>
                    <a:pt x="475881" y="2858351"/>
                  </a:lnTo>
                  <a:lnTo>
                    <a:pt x="514451" y="2832062"/>
                  </a:lnTo>
                  <a:lnTo>
                    <a:pt x="548589" y="2793847"/>
                  </a:lnTo>
                  <a:lnTo>
                    <a:pt x="586320" y="2767838"/>
                  </a:lnTo>
                  <a:lnTo>
                    <a:pt x="652221" y="2692209"/>
                  </a:lnTo>
                  <a:lnTo>
                    <a:pt x="688365" y="2666720"/>
                  </a:lnTo>
                  <a:lnTo>
                    <a:pt x="846950" y="2479738"/>
                  </a:lnTo>
                  <a:lnTo>
                    <a:pt x="874153" y="2430462"/>
                  </a:lnTo>
                  <a:lnTo>
                    <a:pt x="998042" y="2281872"/>
                  </a:lnTo>
                  <a:lnTo>
                    <a:pt x="1024902" y="2232710"/>
                  </a:lnTo>
                  <a:lnTo>
                    <a:pt x="1180719" y="2046643"/>
                  </a:lnTo>
                  <a:lnTo>
                    <a:pt x="1208379" y="1997214"/>
                  </a:lnTo>
                  <a:lnTo>
                    <a:pt x="1305179" y="1884476"/>
                  </a:lnTo>
                  <a:lnTo>
                    <a:pt x="1342161" y="1858708"/>
                  </a:lnTo>
                  <a:lnTo>
                    <a:pt x="1443647" y="1744395"/>
                  </a:lnTo>
                  <a:lnTo>
                    <a:pt x="1482483" y="1718005"/>
                  </a:lnTo>
                  <a:lnTo>
                    <a:pt x="1517853" y="1679384"/>
                  </a:lnTo>
                  <a:lnTo>
                    <a:pt x="1681746" y="1570977"/>
                  </a:lnTo>
                  <a:lnTo>
                    <a:pt x="1771192" y="1514259"/>
                  </a:lnTo>
                  <a:lnTo>
                    <a:pt x="2003856" y="1436408"/>
                  </a:lnTo>
                  <a:lnTo>
                    <a:pt x="2052574" y="1433499"/>
                  </a:lnTo>
                  <a:lnTo>
                    <a:pt x="2096655" y="1418755"/>
                  </a:lnTo>
                  <a:lnTo>
                    <a:pt x="2191143" y="1413916"/>
                  </a:lnTo>
                  <a:lnTo>
                    <a:pt x="2241550" y="1423835"/>
                  </a:lnTo>
                  <a:lnTo>
                    <a:pt x="2287359" y="1421904"/>
                  </a:lnTo>
                  <a:lnTo>
                    <a:pt x="2336647" y="1432191"/>
                  </a:lnTo>
                  <a:lnTo>
                    <a:pt x="2381351" y="1430629"/>
                  </a:lnTo>
                  <a:lnTo>
                    <a:pt x="2477198" y="1452130"/>
                  </a:lnTo>
                  <a:lnTo>
                    <a:pt x="2570924" y="1474330"/>
                  </a:lnTo>
                  <a:lnTo>
                    <a:pt x="2621051" y="1497736"/>
                  </a:lnTo>
                  <a:lnTo>
                    <a:pt x="2711742" y="1520952"/>
                  </a:lnTo>
                  <a:lnTo>
                    <a:pt x="2760383" y="1544853"/>
                  </a:lnTo>
                  <a:lnTo>
                    <a:pt x="2808541" y="1568919"/>
                  </a:lnTo>
                  <a:lnTo>
                    <a:pt x="2885490" y="1596745"/>
                  </a:lnTo>
                  <a:lnTo>
                    <a:pt x="2928188" y="1622628"/>
                  </a:lnTo>
                  <a:lnTo>
                    <a:pt x="2966999" y="1636420"/>
                  </a:lnTo>
                  <a:lnTo>
                    <a:pt x="3009989" y="1662214"/>
                  </a:lnTo>
                  <a:lnTo>
                    <a:pt x="3088436" y="1689531"/>
                  </a:lnTo>
                  <a:lnTo>
                    <a:pt x="3131972" y="1715147"/>
                  </a:lnTo>
                  <a:lnTo>
                    <a:pt x="3171672" y="1728647"/>
                  </a:lnTo>
                  <a:lnTo>
                    <a:pt x="3215614" y="1754111"/>
                  </a:lnTo>
                  <a:lnTo>
                    <a:pt x="3255759" y="1767471"/>
                  </a:lnTo>
                  <a:lnTo>
                    <a:pt x="3300158" y="1792782"/>
                  </a:lnTo>
                  <a:lnTo>
                    <a:pt x="3340773" y="1805978"/>
                  </a:lnTo>
                  <a:lnTo>
                    <a:pt x="3385680" y="1831136"/>
                  </a:lnTo>
                  <a:lnTo>
                    <a:pt x="3426815" y="1844154"/>
                  </a:lnTo>
                  <a:lnTo>
                    <a:pt x="3472256" y="1869122"/>
                  </a:lnTo>
                  <a:lnTo>
                    <a:pt x="3598303" y="1907298"/>
                  </a:lnTo>
                  <a:lnTo>
                    <a:pt x="3683927" y="1932216"/>
                  </a:lnTo>
                  <a:lnTo>
                    <a:pt x="3770934" y="1956676"/>
                  </a:lnTo>
                  <a:lnTo>
                    <a:pt x="3814978" y="1968715"/>
                  </a:lnTo>
                  <a:lnTo>
                    <a:pt x="3855377" y="1968588"/>
                  </a:lnTo>
                  <a:lnTo>
                    <a:pt x="3900208" y="1980374"/>
                  </a:lnTo>
                  <a:lnTo>
                    <a:pt x="3941394" y="1979980"/>
                  </a:lnTo>
                  <a:lnTo>
                    <a:pt x="3987038" y="1991499"/>
                  </a:lnTo>
                  <a:lnTo>
                    <a:pt x="4157815" y="1987918"/>
                  </a:lnTo>
                  <a:lnTo>
                    <a:pt x="4237914" y="1961121"/>
                  </a:lnTo>
                  <a:lnTo>
                    <a:pt x="4282719" y="1959521"/>
                  </a:lnTo>
                  <a:lnTo>
                    <a:pt x="4365803" y="1931720"/>
                  </a:lnTo>
                  <a:lnTo>
                    <a:pt x="4404093" y="1905520"/>
                  </a:lnTo>
                  <a:lnTo>
                    <a:pt x="4446956" y="1891169"/>
                  </a:lnTo>
                  <a:lnTo>
                    <a:pt x="4607852" y="1783765"/>
                  </a:lnTo>
                  <a:lnTo>
                    <a:pt x="4626673" y="1764080"/>
                  </a:lnTo>
                  <a:lnTo>
                    <a:pt x="4645495" y="1744383"/>
                  </a:lnTo>
                  <a:lnTo>
                    <a:pt x="4680394" y="1705927"/>
                  </a:lnTo>
                  <a:lnTo>
                    <a:pt x="4717999" y="1679943"/>
                  </a:lnTo>
                  <a:lnTo>
                    <a:pt x="4750282" y="1642364"/>
                  </a:lnTo>
                  <a:lnTo>
                    <a:pt x="4781308" y="1605191"/>
                  </a:lnTo>
                  <a:lnTo>
                    <a:pt x="4811115" y="1568437"/>
                  </a:lnTo>
                  <a:lnTo>
                    <a:pt x="4835715" y="1520024"/>
                  </a:lnTo>
                  <a:lnTo>
                    <a:pt x="4863198" y="1484045"/>
                  </a:lnTo>
                  <a:lnTo>
                    <a:pt x="4889576" y="1448435"/>
                  </a:lnTo>
                  <a:lnTo>
                    <a:pt x="4910861" y="1401140"/>
                  </a:lnTo>
                  <a:lnTo>
                    <a:pt x="4935144" y="1366227"/>
                  </a:lnTo>
                  <a:lnTo>
                    <a:pt x="4954384" y="1319618"/>
                  </a:lnTo>
                  <a:lnTo>
                    <a:pt x="4972685" y="1273314"/>
                  </a:lnTo>
                  <a:lnTo>
                    <a:pt x="4994084" y="1239367"/>
                  </a:lnTo>
                  <a:lnTo>
                    <a:pt x="5010569" y="1193673"/>
                  </a:lnTo>
                  <a:lnTo>
                    <a:pt x="5026203" y="1148270"/>
                  </a:lnTo>
                  <a:lnTo>
                    <a:pt x="5041036" y="1103134"/>
                  </a:lnTo>
                  <a:lnTo>
                    <a:pt x="5055095" y="1058252"/>
                  </a:lnTo>
                  <a:lnTo>
                    <a:pt x="5068405" y="1013625"/>
                  </a:lnTo>
                  <a:lnTo>
                    <a:pt x="5081028" y="969225"/>
                  </a:lnTo>
                  <a:lnTo>
                    <a:pt x="5088953" y="913003"/>
                  </a:lnTo>
                  <a:lnTo>
                    <a:pt x="5100282" y="869035"/>
                  </a:lnTo>
                  <a:lnTo>
                    <a:pt x="5111013" y="825258"/>
                  </a:lnTo>
                  <a:lnTo>
                    <a:pt x="5117173" y="769632"/>
                  </a:lnTo>
                  <a:lnTo>
                    <a:pt x="5126850" y="726224"/>
                  </a:lnTo>
                  <a:lnTo>
                    <a:pt x="5136045" y="682967"/>
                  </a:lnTo>
                  <a:lnTo>
                    <a:pt x="5140769" y="627824"/>
                  </a:lnTo>
                  <a:lnTo>
                    <a:pt x="5149126" y="584847"/>
                  </a:lnTo>
                  <a:lnTo>
                    <a:pt x="5153076" y="529958"/>
                  </a:lnTo>
                  <a:lnTo>
                    <a:pt x="5160734" y="487222"/>
                  </a:lnTo>
                  <a:lnTo>
                    <a:pt x="5164061" y="432536"/>
                  </a:lnTo>
                  <a:lnTo>
                    <a:pt x="5171160" y="389978"/>
                  </a:lnTo>
                  <a:lnTo>
                    <a:pt x="5174018" y="335457"/>
                  </a:lnTo>
                  <a:lnTo>
                    <a:pt x="5180723" y="293039"/>
                  </a:lnTo>
                  <a:lnTo>
                    <a:pt x="5183251" y="238620"/>
                  </a:lnTo>
                  <a:lnTo>
                    <a:pt x="5189702" y="196291"/>
                  </a:lnTo>
                  <a:lnTo>
                    <a:pt x="5198389" y="99631"/>
                  </a:lnTo>
                  <a:lnTo>
                    <a:pt x="5200713" y="45288"/>
                  </a:lnTo>
                  <a:lnTo>
                    <a:pt x="5207228" y="2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271" y="2040434"/>
              <a:ext cx="228001" cy="22094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406063" y="1880939"/>
              <a:ext cx="1327785" cy="252095"/>
            </a:xfrm>
            <a:custGeom>
              <a:avLst/>
              <a:gdLst/>
              <a:ahLst/>
              <a:cxnLst/>
              <a:rect l="l" t="t" r="r" b="b"/>
              <a:pathLst>
                <a:path w="1327785" h="252094">
                  <a:moveTo>
                    <a:pt x="1030796" y="191794"/>
                  </a:moveTo>
                  <a:lnTo>
                    <a:pt x="984947" y="205920"/>
                  </a:lnTo>
                  <a:lnTo>
                    <a:pt x="938310" y="218116"/>
                  </a:lnTo>
                  <a:lnTo>
                    <a:pt x="890992" y="228403"/>
                  </a:lnTo>
                  <a:lnTo>
                    <a:pt x="843101" y="236797"/>
                  </a:lnTo>
                  <a:lnTo>
                    <a:pt x="794745" y="243318"/>
                  </a:lnTo>
                  <a:lnTo>
                    <a:pt x="746031" y="247984"/>
                  </a:lnTo>
                  <a:lnTo>
                    <a:pt x="697067" y="250814"/>
                  </a:lnTo>
                  <a:lnTo>
                    <a:pt x="647962" y="251825"/>
                  </a:lnTo>
                  <a:lnTo>
                    <a:pt x="598823" y="251036"/>
                  </a:lnTo>
                  <a:lnTo>
                    <a:pt x="549757" y="248465"/>
                  </a:lnTo>
                  <a:lnTo>
                    <a:pt x="500873" y="244132"/>
                  </a:lnTo>
                  <a:lnTo>
                    <a:pt x="452279" y="238054"/>
                  </a:lnTo>
                  <a:lnTo>
                    <a:pt x="404081" y="230250"/>
                  </a:lnTo>
                  <a:lnTo>
                    <a:pt x="356389" y="220738"/>
                  </a:lnTo>
                  <a:lnTo>
                    <a:pt x="309309" y="209537"/>
                  </a:lnTo>
                  <a:lnTo>
                    <a:pt x="262950" y="196665"/>
                  </a:lnTo>
                  <a:lnTo>
                    <a:pt x="217419" y="182141"/>
                  </a:lnTo>
                  <a:lnTo>
                    <a:pt x="172825" y="165982"/>
                  </a:lnTo>
                  <a:lnTo>
                    <a:pt x="129275" y="148208"/>
                  </a:lnTo>
                  <a:lnTo>
                    <a:pt x="86876" y="128836"/>
                  </a:lnTo>
                  <a:lnTo>
                    <a:pt x="45737" y="107885"/>
                  </a:lnTo>
                  <a:lnTo>
                    <a:pt x="5974" y="85372"/>
                  </a:lnTo>
                  <a:lnTo>
                    <a:pt x="0" y="74139"/>
                  </a:lnTo>
                  <a:lnTo>
                    <a:pt x="2634" y="69473"/>
                  </a:lnTo>
                  <a:lnTo>
                    <a:pt x="9557" y="68754"/>
                  </a:lnTo>
                  <a:lnTo>
                    <a:pt x="59021" y="80658"/>
                  </a:lnTo>
                  <a:lnTo>
                    <a:pt x="107845" y="93578"/>
                  </a:lnTo>
                  <a:lnTo>
                    <a:pt x="299771" y="148363"/>
                  </a:lnTo>
                  <a:lnTo>
                    <a:pt x="347671" y="161075"/>
                  </a:lnTo>
                  <a:lnTo>
                    <a:pt x="395842" y="172689"/>
                  </a:lnTo>
                  <a:lnTo>
                    <a:pt x="444437" y="182853"/>
                  </a:lnTo>
                  <a:lnTo>
                    <a:pt x="493607" y="191214"/>
                  </a:lnTo>
                  <a:lnTo>
                    <a:pt x="543504" y="197421"/>
                  </a:lnTo>
                  <a:lnTo>
                    <a:pt x="594281" y="201121"/>
                  </a:lnTo>
                  <a:lnTo>
                    <a:pt x="646090" y="201961"/>
                  </a:lnTo>
                  <a:lnTo>
                    <a:pt x="697084" y="200015"/>
                  </a:lnTo>
                  <a:lnTo>
                    <a:pt x="746877" y="195654"/>
                  </a:lnTo>
                  <a:lnTo>
                    <a:pt x="795585" y="189006"/>
                  </a:lnTo>
                  <a:lnTo>
                    <a:pt x="843324" y="180197"/>
                  </a:lnTo>
                  <a:lnTo>
                    <a:pt x="890211" y="169354"/>
                  </a:lnTo>
                  <a:lnTo>
                    <a:pt x="936362" y="156605"/>
                  </a:lnTo>
                  <a:lnTo>
                    <a:pt x="981893" y="142075"/>
                  </a:lnTo>
                  <a:lnTo>
                    <a:pt x="1026920" y="125893"/>
                  </a:lnTo>
                  <a:lnTo>
                    <a:pt x="1071560" y="108185"/>
                  </a:lnTo>
                  <a:lnTo>
                    <a:pt x="1115929" y="89077"/>
                  </a:lnTo>
                  <a:lnTo>
                    <a:pt x="1160143" y="68698"/>
                  </a:lnTo>
                  <a:lnTo>
                    <a:pt x="1204319" y="47173"/>
                  </a:lnTo>
                  <a:lnTo>
                    <a:pt x="1248573" y="24629"/>
                  </a:lnTo>
                  <a:lnTo>
                    <a:pt x="1293021" y="1195"/>
                  </a:lnTo>
                  <a:lnTo>
                    <a:pt x="1308754" y="0"/>
                  </a:lnTo>
                  <a:lnTo>
                    <a:pt x="1321931" y="9223"/>
                  </a:lnTo>
                  <a:lnTo>
                    <a:pt x="1327547" y="23475"/>
                  </a:lnTo>
                  <a:lnTo>
                    <a:pt x="1320597" y="37364"/>
                  </a:lnTo>
                  <a:lnTo>
                    <a:pt x="1283288" y="65506"/>
                  </a:lnTo>
                  <a:lnTo>
                    <a:pt x="1244435" y="91591"/>
                  </a:lnTo>
                  <a:lnTo>
                    <a:pt x="1204147" y="115636"/>
                  </a:lnTo>
                  <a:lnTo>
                    <a:pt x="1162531" y="137661"/>
                  </a:lnTo>
                  <a:lnTo>
                    <a:pt x="1119696" y="157683"/>
                  </a:lnTo>
                  <a:lnTo>
                    <a:pt x="1075748" y="175722"/>
                  </a:lnTo>
                  <a:lnTo>
                    <a:pt x="1030796" y="191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73864" y="1625863"/>
              <a:ext cx="163799" cy="219033"/>
            </a:xfrm>
            <a:prstGeom prst="rect">
              <a:avLst/>
            </a:prstGeom>
          </p:spPr>
        </p:pic>
      </p:grp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406157" y="4077554"/>
            <a:ext cx="10389870" cy="24218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700" spc="385" dirty="0">
                <a:solidFill>
                  <a:srgbClr val="000000"/>
                </a:solidFill>
                <a:latin typeface="Calibri"/>
                <a:cs typeface="Calibri"/>
              </a:rPr>
              <a:t>Thank</a:t>
            </a:r>
            <a:r>
              <a:rPr sz="15700" spc="6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5700" spc="650" dirty="0">
                <a:solidFill>
                  <a:srgbClr val="000000"/>
                </a:solidFill>
                <a:latin typeface="Calibri"/>
                <a:cs typeface="Calibri"/>
              </a:rPr>
              <a:t>You</a:t>
            </a:r>
            <a:r>
              <a:rPr sz="15700" spc="69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5700" spc="-1125" dirty="0">
                <a:solidFill>
                  <a:srgbClr val="000000"/>
                </a:solidFill>
                <a:latin typeface="Calibri"/>
                <a:cs typeface="Calibri"/>
              </a:rPr>
              <a:t>!</a:t>
            </a:r>
            <a:endParaRPr sz="157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8324673"/>
            <a:ext cx="2074792" cy="1955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8409" y="0"/>
            <a:ext cx="12258674" cy="256222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000" cy="5859145"/>
            <a:chOff x="0" y="0"/>
            <a:chExt cx="9144000" cy="5859145"/>
          </a:xfrm>
        </p:grpSpPr>
        <p:sp>
          <p:nvSpPr>
            <p:cNvPr id="4" name="object 4"/>
            <p:cNvSpPr/>
            <p:nvPr/>
          </p:nvSpPr>
          <p:spPr>
            <a:xfrm>
              <a:off x="0" y="2376314"/>
              <a:ext cx="3778250" cy="3482340"/>
            </a:xfrm>
            <a:custGeom>
              <a:avLst/>
              <a:gdLst/>
              <a:ahLst/>
              <a:cxnLst/>
              <a:rect l="l" t="t" r="r" b="b"/>
              <a:pathLst>
                <a:path w="3778250" h="3482340">
                  <a:moveTo>
                    <a:pt x="0" y="0"/>
                  </a:moveTo>
                  <a:lnTo>
                    <a:pt x="3777784" y="0"/>
                  </a:lnTo>
                  <a:lnTo>
                    <a:pt x="0" y="3482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21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3371215"/>
            </a:xfrm>
            <a:custGeom>
              <a:avLst/>
              <a:gdLst/>
              <a:ahLst/>
              <a:cxnLst/>
              <a:rect l="l" t="t" r="r" b="b"/>
              <a:pathLst>
                <a:path w="9144000" h="3371215">
                  <a:moveTo>
                    <a:pt x="0" y="0"/>
                  </a:moveTo>
                  <a:lnTo>
                    <a:pt x="9143917" y="0"/>
                  </a:lnTo>
                  <a:lnTo>
                    <a:pt x="5487225" y="3370659"/>
                  </a:lnTo>
                  <a:lnTo>
                    <a:pt x="0" y="33706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0D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826492" y="4853046"/>
            <a:ext cx="21082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90" dirty="0">
                <a:solidFill>
                  <a:srgbClr val="A20D20"/>
                </a:solidFill>
                <a:latin typeface="Calibri"/>
                <a:cs typeface="Calibri"/>
              </a:rPr>
              <a:t>1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04429" y="4853046"/>
            <a:ext cx="22815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292E3A"/>
                </a:solidFill>
                <a:latin typeface="Tahoma"/>
                <a:cs typeface="Tahoma"/>
              </a:rPr>
              <a:t>Designing</a:t>
            </a:r>
            <a:r>
              <a:rPr sz="2600" spc="12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600" spc="160" dirty="0">
                <a:solidFill>
                  <a:srgbClr val="292E3A"/>
                </a:solidFill>
                <a:latin typeface="Tahoma"/>
                <a:cs typeface="Tahoma"/>
              </a:rPr>
              <a:t>ERD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26343" y="5762683"/>
            <a:ext cx="21145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600" b="1" spc="90" dirty="0">
                <a:solidFill>
                  <a:srgbClr val="A20D20"/>
                </a:solidFill>
                <a:latin typeface="Calibri"/>
                <a:cs typeface="Calibri"/>
              </a:rPr>
              <a:t>2</a:t>
            </a:r>
            <a:endParaRPr sz="26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04429" y="5762683"/>
            <a:ext cx="4887171" cy="8258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600" spc="55" dirty="0">
                <a:solidFill>
                  <a:srgbClr val="292E3A"/>
                </a:solidFill>
                <a:latin typeface="Tahoma"/>
                <a:cs typeface="Tahoma"/>
              </a:rPr>
              <a:t>Mapping and Normalization</a:t>
            </a:r>
            <a:endParaRPr lang="en-US" sz="2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60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6343" y="6667558"/>
            <a:ext cx="21145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90" dirty="0">
                <a:solidFill>
                  <a:srgbClr val="A20D20"/>
                </a:solidFill>
                <a:latin typeface="Calibri"/>
                <a:cs typeface="Calibri"/>
              </a:rPr>
              <a:t>3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4429" y="6667558"/>
            <a:ext cx="423862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5" dirty="0">
                <a:solidFill>
                  <a:srgbClr val="292E3A"/>
                </a:solidFill>
                <a:latin typeface="Tahoma"/>
                <a:cs typeface="Tahoma"/>
              </a:rPr>
              <a:t>Tables</a:t>
            </a:r>
            <a:r>
              <a:rPr sz="2600" spc="4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600" dirty="0">
                <a:solidFill>
                  <a:srgbClr val="292E3A"/>
                </a:solidFill>
                <a:latin typeface="Tahoma"/>
                <a:cs typeface="Tahoma"/>
              </a:rPr>
              <a:t>Creations</a:t>
            </a:r>
            <a:r>
              <a:rPr sz="2600" spc="5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600" spc="215" dirty="0">
                <a:solidFill>
                  <a:srgbClr val="292E3A"/>
                </a:solidFill>
                <a:latin typeface="Tahoma"/>
                <a:cs typeface="Tahoma"/>
              </a:rPr>
              <a:t>SQL</a:t>
            </a:r>
            <a:r>
              <a:rPr sz="2600" spc="5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600" spc="-10" dirty="0">
                <a:solidFill>
                  <a:srgbClr val="292E3A"/>
                </a:solidFill>
                <a:latin typeface="Tahoma"/>
                <a:cs typeface="Tahoma"/>
              </a:rPr>
              <a:t>Script</a:t>
            </a:r>
            <a:endParaRPr sz="260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26343" y="7572433"/>
            <a:ext cx="21145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90" dirty="0">
                <a:solidFill>
                  <a:srgbClr val="A20D20"/>
                </a:solidFill>
                <a:latin typeface="Calibri"/>
                <a:cs typeface="Calibri"/>
              </a:rPr>
              <a:t>4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04429" y="7572434"/>
            <a:ext cx="3535797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292E3A"/>
                </a:solidFill>
                <a:latin typeface="Tahoma"/>
                <a:cs typeface="Tahoma"/>
              </a:rPr>
              <a:t>Creating</a:t>
            </a:r>
            <a:r>
              <a:rPr sz="2600" spc="12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lang="en-US" sz="2600" spc="-10" dirty="0">
                <a:solidFill>
                  <a:srgbClr val="292E3A"/>
                </a:solidFill>
                <a:latin typeface="Tahoma"/>
                <a:cs typeface="Tahoma"/>
              </a:rPr>
              <a:t>Procedures</a:t>
            </a:r>
            <a:endParaRPr sz="2600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26343" y="8477308"/>
            <a:ext cx="21145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90" dirty="0">
                <a:solidFill>
                  <a:srgbClr val="A20D20"/>
                </a:solidFill>
                <a:latin typeface="Calibri"/>
                <a:cs typeface="Calibri"/>
              </a:rPr>
              <a:t>5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04429" y="8477308"/>
            <a:ext cx="306451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292E3A"/>
                </a:solidFill>
                <a:latin typeface="Tahoma"/>
                <a:cs typeface="Tahoma"/>
              </a:rPr>
              <a:t>Creating</a:t>
            </a:r>
            <a:r>
              <a:rPr sz="2600" spc="12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lang="en-US" sz="2600" spc="40" dirty="0">
                <a:solidFill>
                  <a:srgbClr val="292E3A"/>
                </a:solidFill>
                <a:latin typeface="Tahoma"/>
                <a:cs typeface="Tahoma"/>
              </a:rPr>
              <a:t>Triggers</a:t>
            </a:r>
            <a:endParaRPr sz="2600" dirty="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58279" y="5529257"/>
            <a:ext cx="7479665" cy="0"/>
          </a:xfrm>
          <a:custGeom>
            <a:avLst/>
            <a:gdLst/>
            <a:ahLst/>
            <a:cxnLst/>
            <a:rect l="l" t="t" r="r" b="b"/>
            <a:pathLst>
              <a:path w="7479665">
                <a:moveTo>
                  <a:pt x="0" y="0"/>
                </a:moveTo>
                <a:lnTo>
                  <a:pt x="7479587" y="0"/>
                </a:lnTo>
              </a:path>
            </a:pathLst>
          </a:custGeom>
          <a:ln w="9524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58279" y="6434132"/>
            <a:ext cx="7479665" cy="0"/>
          </a:xfrm>
          <a:custGeom>
            <a:avLst/>
            <a:gdLst/>
            <a:ahLst/>
            <a:cxnLst/>
            <a:rect l="l" t="t" r="r" b="b"/>
            <a:pathLst>
              <a:path w="7479665">
                <a:moveTo>
                  <a:pt x="0" y="0"/>
                </a:moveTo>
                <a:lnTo>
                  <a:pt x="7479587" y="0"/>
                </a:lnTo>
              </a:path>
            </a:pathLst>
          </a:custGeom>
          <a:ln w="9524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58279" y="7339007"/>
            <a:ext cx="7479665" cy="0"/>
          </a:xfrm>
          <a:custGeom>
            <a:avLst/>
            <a:gdLst/>
            <a:ahLst/>
            <a:cxnLst/>
            <a:rect l="l" t="t" r="r" b="b"/>
            <a:pathLst>
              <a:path w="7479665">
                <a:moveTo>
                  <a:pt x="0" y="0"/>
                </a:moveTo>
                <a:lnTo>
                  <a:pt x="7479587" y="0"/>
                </a:lnTo>
              </a:path>
            </a:pathLst>
          </a:custGeom>
          <a:ln w="9524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58279" y="8243882"/>
            <a:ext cx="7479665" cy="0"/>
          </a:xfrm>
          <a:custGeom>
            <a:avLst/>
            <a:gdLst/>
            <a:ahLst/>
            <a:cxnLst/>
            <a:rect l="l" t="t" r="r" b="b"/>
            <a:pathLst>
              <a:path w="7479665">
                <a:moveTo>
                  <a:pt x="0" y="0"/>
                </a:moveTo>
                <a:lnTo>
                  <a:pt x="7479587" y="0"/>
                </a:lnTo>
              </a:path>
            </a:pathLst>
          </a:custGeom>
          <a:ln w="9524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647775" y="4882846"/>
            <a:ext cx="21145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90" dirty="0">
                <a:solidFill>
                  <a:srgbClr val="A20D20"/>
                </a:solidFill>
                <a:latin typeface="Calibri"/>
                <a:cs typeface="Calibri"/>
              </a:rPr>
              <a:t>6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925861" y="4892371"/>
            <a:ext cx="28098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292E3A"/>
                </a:solidFill>
                <a:latin typeface="Tahoma"/>
                <a:cs typeface="Tahoma"/>
              </a:rPr>
              <a:t>Creating</a:t>
            </a:r>
            <a:r>
              <a:rPr sz="2600" spc="12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600" spc="-10" dirty="0">
                <a:solidFill>
                  <a:srgbClr val="292E3A"/>
                </a:solidFill>
                <a:latin typeface="Tahoma"/>
                <a:cs typeface="Tahoma"/>
              </a:rPr>
              <a:t>Functions</a:t>
            </a:r>
            <a:endParaRPr sz="2600" dirty="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647775" y="5810042"/>
            <a:ext cx="21145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90" dirty="0">
                <a:solidFill>
                  <a:srgbClr val="A20D20"/>
                </a:solidFill>
                <a:latin typeface="Calibri"/>
                <a:cs typeface="Calibri"/>
              </a:rPr>
              <a:t>7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925861" y="5813185"/>
            <a:ext cx="36874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4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500" spc="60" dirty="0">
                <a:solidFill>
                  <a:srgbClr val="292E3A"/>
                </a:solidFill>
                <a:latin typeface="Tahoma"/>
                <a:cs typeface="Tahoma"/>
              </a:rPr>
              <a:t>Backup</a:t>
            </a:r>
            <a:r>
              <a:rPr sz="2500" spc="-4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500" spc="-10" dirty="0">
                <a:solidFill>
                  <a:srgbClr val="292E3A"/>
                </a:solidFill>
                <a:latin typeface="Tahoma"/>
                <a:cs typeface="Tahoma"/>
              </a:rPr>
              <a:t>Script</a:t>
            </a:r>
            <a:endParaRPr sz="2500" dirty="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647775" y="6738818"/>
            <a:ext cx="21145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90" dirty="0">
                <a:solidFill>
                  <a:srgbClr val="A20D20"/>
                </a:solidFill>
                <a:latin typeface="Calibri"/>
                <a:cs typeface="Calibri"/>
              </a:rPr>
              <a:t>8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925861" y="6738818"/>
            <a:ext cx="283083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600" spc="60" dirty="0">
                <a:solidFill>
                  <a:srgbClr val="292E3A"/>
                </a:solidFill>
                <a:latin typeface="Tahoma"/>
                <a:cs typeface="Tahoma"/>
              </a:rPr>
              <a:t>Storage</a:t>
            </a:r>
            <a:r>
              <a:rPr sz="2600" spc="-8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600" spc="-10" dirty="0">
                <a:solidFill>
                  <a:srgbClr val="292E3A"/>
                </a:solidFill>
                <a:latin typeface="Tahoma"/>
                <a:cs typeface="Tahoma"/>
              </a:rPr>
              <a:t>Script</a:t>
            </a:r>
            <a:endParaRPr sz="2600" dirty="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47775" y="7667597"/>
            <a:ext cx="21145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90" dirty="0">
                <a:solidFill>
                  <a:srgbClr val="A20D20"/>
                </a:solidFill>
                <a:latin typeface="Calibri"/>
                <a:cs typeface="Calibri"/>
              </a:rPr>
              <a:t>9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430000" y="7667597"/>
            <a:ext cx="4572000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600" dirty="0">
                <a:solidFill>
                  <a:srgbClr val="292E3A"/>
                </a:solidFill>
                <a:latin typeface="Tahoma"/>
                <a:cs typeface="Tahoma"/>
              </a:rPr>
              <a:t>Java Implementation</a:t>
            </a:r>
            <a:endParaRPr sz="2600" dirty="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779710" y="5567090"/>
            <a:ext cx="7479665" cy="0"/>
          </a:xfrm>
          <a:custGeom>
            <a:avLst/>
            <a:gdLst/>
            <a:ahLst/>
            <a:cxnLst/>
            <a:rect l="l" t="t" r="r" b="b"/>
            <a:pathLst>
              <a:path w="7479665">
                <a:moveTo>
                  <a:pt x="0" y="0"/>
                </a:moveTo>
                <a:lnTo>
                  <a:pt x="7479587" y="0"/>
                </a:lnTo>
              </a:path>
            </a:pathLst>
          </a:custGeom>
          <a:ln w="9524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779710" y="6495868"/>
            <a:ext cx="7479665" cy="0"/>
          </a:xfrm>
          <a:custGeom>
            <a:avLst/>
            <a:gdLst/>
            <a:ahLst/>
            <a:cxnLst/>
            <a:rect l="l" t="t" r="r" b="b"/>
            <a:pathLst>
              <a:path w="7479665">
                <a:moveTo>
                  <a:pt x="0" y="0"/>
                </a:moveTo>
                <a:lnTo>
                  <a:pt x="7479587" y="0"/>
                </a:lnTo>
              </a:path>
            </a:pathLst>
          </a:custGeom>
          <a:ln w="9524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779710" y="7424646"/>
            <a:ext cx="7479665" cy="0"/>
          </a:xfrm>
          <a:custGeom>
            <a:avLst/>
            <a:gdLst/>
            <a:ahLst/>
            <a:cxnLst/>
            <a:rect l="l" t="t" r="r" b="b"/>
            <a:pathLst>
              <a:path w="7479665">
                <a:moveTo>
                  <a:pt x="0" y="0"/>
                </a:moveTo>
                <a:lnTo>
                  <a:pt x="7479587" y="0"/>
                </a:lnTo>
              </a:path>
            </a:pathLst>
          </a:custGeom>
          <a:ln w="9524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79710" y="8353423"/>
            <a:ext cx="7479665" cy="0"/>
          </a:xfrm>
          <a:custGeom>
            <a:avLst/>
            <a:gdLst/>
            <a:ahLst/>
            <a:cxnLst/>
            <a:rect l="l" t="t" r="r" b="b"/>
            <a:pathLst>
              <a:path w="7479665">
                <a:moveTo>
                  <a:pt x="0" y="0"/>
                </a:moveTo>
                <a:lnTo>
                  <a:pt x="7479587" y="0"/>
                </a:lnTo>
              </a:path>
            </a:pathLst>
          </a:custGeom>
          <a:ln w="9524">
            <a:solidFill>
              <a:srgbClr val="E3E3E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41473" rIns="0" bIns="0" rtlCol="0">
            <a:spAutoFit/>
          </a:bodyPr>
          <a:lstStyle/>
          <a:p>
            <a:pPr marL="1056005">
              <a:lnSpc>
                <a:spcPct val="100000"/>
              </a:lnSpc>
              <a:spcBef>
                <a:spcPts val="100"/>
              </a:spcBef>
            </a:pPr>
            <a:r>
              <a:rPr sz="8500" spc="-770" dirty="0"/>
              <a:t>Agenda</a:t>
            </a:r>
            <a:endParaRPr sz="8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19124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216196" y="3253430"/>
            <a:ext cx="1397000" cy="1764664"/>
            <a:chOff x="7216196" y="3253430"/>
            <a:chExt cx="1397000" cy="176466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6196" y="3524919"/>
              <a:ext cx="1396449" cy="149288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258714" y="3253430"/>
              <a:ext cx="311150" cy="552450"/>
            </a:xfrm>
            <a:custGeom>
              <a:avLst/>
              <a:gdLst/>
              <a:ahLst/>
              <a:cxnLst/>
              <a:rect l="l" t="t" r="r" b="b"/>
              <a:pathLst>
                <a:path w="311150" h="552450">
                  <a:moveTo>
                    <a:pt x="310858" y="275961"/>
                  </a:moveTo>
                  <a:lnTo>
                    <a:pt x="0" y="551923"/>
                  </a:lnTo>
                  <a:lnTo>
                    <a:pt x="0" y="0"/>
                  </a:lnTo>
                  <a:lnTo>
                    <a:pt x="310858" y="275961"/>
                  </a:lnTo>
                  <a:close/>
                </a:path>
              </a:pathLst>
            </a:custGeom>
            <a:solidFill>
              <a:srgbClr val="E721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131300" y="3242173"/>
            <a:ext cx="8623300" cy="47624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solidFill>
                  <a:srgbClr val="292E3A"/>
                </a:solidFill>
                <a:latin typeface="Tahoma"/>
                <a:cs typeface="Tahoma"/>
              </a:rPr>
              <a:t>Students</a:t>
            </a:r>
            <a:endParaRPr lang="en-US" sz="34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endParaRPr lang="en-US" sz="3400" spc="-100" dirty="0">
              <a:solidFill>
                <a:srgbClr val="292E3A"/>
              </a:solidFill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" dirty="0">
                <a:solidFill>
                  <a:srgbClr val="292E3A"/>
                </a:solidFill>
                <a:latin typeface="Tahoma"/>
                <a:cs typeface="Tahoma"/>
              </a:rPr>
              <a:t>Departments</a:t>
            </a:r>
            <a:endParaRPr sz="3400" dirty="0">
              <a:latin typeface="Tahoma"/>
              <a:cs typeface="Tahoma"/>
            </a:endParaRPr>
          </a:p>
          <a:p>
            <a:pPr marL="12700" marR="2186305">
              <a:lnSpc>
                <a:spcPct val="212900"/>
              </a:lnSpc>
            </a:pPr>
            <a:r>
              <a:rPr sz="3400" spc="105" dirty="0">
                <a:solidFill>
                  <a:srgbClr val="292E3A"/>
                </a:solidFill>
                <a:latin typeface="Tahoma"/>
                <a:cs typeface="Tahoma"/>
              </a:rPr>
              <a:t>Courses</a:t>
            </a:r>
            <a:endParaRPr lang="en-US" sz="3400" spc="105" dirty="0">
              <a:solidFill>
                <a:srgbClr val="292E3A"/>
              </a:solidFill>
              <a:latin typeface="Tahoma"/>
              <a:cs typeface="Tahoma"/>
            </a:endParaRPr>
          </a:p>
          <a:p>
            <a:pPr marL="12700" marR="2186305">
              <a:lnSpc>
                <a:spcPct val="212900"/>
              </a:lnSpc>
            </a:pPr>
            <a:r>
              <a:rPr lang="en-US" sz="3400" spc="105" dirty="0">
                <a:solidFill>
                  <a:srgbClr val="292E3A"/>
                </a:solidFill>
                <a:latin typeface="Tahoma"/>
                <a:cs typeface="Tahoma"/>
              </a:rPr>
              <a:t>Grades</a:t>
            </a:r>
            <a:r>
              <a:rPr sz="3400" spc="10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endParaRPr lang="en-US" sz="3400" spc="-45" dirty="0">
              <a:solidFill>
                <a:srgbClr val="292E3A"/>
              </a:solidFill>
              <a:latin typeface="Tahoma"/>
              <a:cs typeface="Tahoma"/>
            </a:endParaRPr>
          </a:p>
          <a:p>
            <a:pPr marL="12700" marR="2186305">
              <a:lnSpc>
                <a:spcPct val="212900"/>
              </a:lnSpc>
            </a:pPr>
            <a:r>
              <a:rPr lang="en-US" sz="3400" dirty="0" err="1">
                <a:latin typeface="Tahoma"/>
                <a:cs typeface="Tahoma"/>
              </a:rPr>
              <a:t>Students_courses</a:t>
            </a:r>
            <a:r>
              <a:rPr lang="en-US" sz="3400" dirty="0">
                <a:latin typeface="Tahoma"/>
                <a:cs typeface="Tahoma"/>
              </a:rPr>
              <a:t>(enroll)</a:t>
            </a:r>
            <a:endParaRPr sz="3400" dirty="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58713" y="5503000"/>
            <a:ext cx="311150" cy="552450"/>
          </a:xfrm>
          <a:custGeom>
            <a:avLst/>
            <a:gdLst/>
            <a:ahLst/>
            <a:cxnLst/>
            <a:rect l="l" t="t" r="r" b="b"/>
            <a:pathLst>
              <a:path w="311150" h="552450">
                <a:moveTo>
                  <a:pt x="310858" y="275961"/>
                </a:moveTo>
                <a:lnTo>
                  <a:pt x="0" y="551922"/>
                </a:lnTo>
                <a:lnTo>
                  <a:pt x="0" y="0"/>
                </a:lnTo>
                <a:lnTo>
                  <a:pt x="310858" y="275961"/>
                </a:lnTo>
                <a:close/>
              </a:path>
            </a:pathLst>
          </a:custGeom>
          <a:solidFill>
            <a:srgbClr val="E721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819348" y="9253537"/>
            <a:ext cx="4469130" cy="1033780"/>
          </a:xfrm>
          <a:custGeom>
            <a:avLst/>
            <a:gdLst/>
            <a:ahLst/>
            <a:cxnLst/>
            <a:rect l="l" t="t" r="r" b="b"/>
            <a:pathLst>
              <a:path w="4469130" h="1033779">
                <a:moveTo>
                  <a:pt x="4468651" y="1033462"/>
                </a:moveTo>
                <a:lnTo>
                  <a:pt x="0" y="1033462"/>
                </a:lnTo>
                <a:lnTo>
                  <a:pt x="1110875" y="0"/>
                </a:lnTo>
                <a:lnTo>
                  <a:pt x="4468651" y="0"/>
                </a:lnTo>
                <a:lnTo>
                  <a:pt x="4468651" y="1033462"/>
                </a:lnTo>
                <a:close/>
              </a:path>
            </a:pathLst>
          </a:custGeom>
          <a:solidFill>
            <a:srgbClr val="A20D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535065" y="9607550"/>
            <a:ext cx="1772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0" dirty="0">
                <a:solidFill>
                  <a:srgbClr val="FFFFFF"/>
                </a:solidFill>
                <a:latin typeface="Calibri"/>
                <a:cs typeface="Calibri"/>
              </a:rPr>
              <a:t>Back</a:t>
            </a:r>
            <a:r>
              <a:rPr sz="1800" b="1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6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155" dirty="0">
                <a:solidFill>
                  <a:srgbClr val="FFFFFF"/>
                </a:solidFill>
                <a:latin typeface="Calibri"/>
                <a:cs typeface="Calibri"/>
              </a:rPr>
              <a:t>Agenda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58713" y="6606325"/>
            <a:ext cx="311150" cy="552450"/>
          </a:xfrm>
          <a:custGeom>
            <a:avLst/>
            <a:gdLst/>
            <a:ahLst/>
            <a:cxnLst/>
            <a:rect l="l" t="t" r="r" b="b"/>
            <a:pathLst>
              <a:path w="311150" h="552450">
                <a:moveTo>
                  <a:pt x="310858" y="275961"/>
                </a:moveTo>
                <a:lnTo>
                  <a:pt x="0" y="551922"/>
                </a:lnTo>
                <a:lnTo>
                  <a:pt x="0" y="0"/>
                </a:lnTo>
                <a:lnTo>
                  <a:pt x="310858" y="275961"/>
                </a:lnTo>
                <a:close/>
              </a:path>
            </a:pathLst>
          </a:custGeom>
          <a:solidFill>
            <a:srgbClr val="E721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58713" y="7709651"/>
            <a:ext cx="311150" cy="552450"/>
          </a:xfrm>
          <a:custGeom>
            <a:avLst/>
            <a:gdLst/>
            <a:ahLst/>
            <a:cxnLst/>
            <a:rect l="l" t="t" r="r" b="b"/>
            <a:pathLst>
              <a:path w="311150" h="552450">
                <a:moveTo>
                  <a:pt x="310858" y="275961"/>
                </a:moveTo>
                <a:lnTo>
                  <a:pt x="0" y="551922"/>
                </a:lnTo>
                <a:lnTo>
                  <a:pt x="0" y="0"/>
                </a:lnTo>
                <a:lnTo>
                  <a:pt x="310858" y="275961"/>
                </a:lnTo>
                <a:close/>
              </a:path>
            </a:pathLst>
          </a:custGeom>
          <a:solidFill>
            <a:srgbClr val="E721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75975" y="4522451"/>
            <a:ext cx="311150" cy="552450"/>
          </a:xfrm>
          <a:custGeom>
            <a:avLst/>
            <a:gdLst/>
            <a:ahLst/>
            <a:cxnLst/>
            <a:rect l="l" t="t" r="r" b="b"/>
            <a:pathLst>
              <a:path w="311150" h="552450">
                <a:moveTo>
                  <a:pt x="310857" y="275961"/>
                </a:moveTo>
                <a:lnTo>
                  <a:pt x="0" y="551923"/>
                </a:lnTo>
                <a:lnTo>
                  <a:pt x="0" y="0"/>
                </a:lnTo>
                <a:lnTo>
                  <a:pt x="310857" y="275961"/>
                </a:lnTo>
                <a:close/>
              </a:path>
            </a:pathLst>
          </a:custGeom>
          <a:solidFill>
            <a:srgbClr val="E721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245995" y="650018"/>
            <a:ext cx="8836025" cy="2084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6750" spc="-1225" dirty="0">
                <a:solidFill>
                  <a:srgbClr val="A20D20"/>
                </a:solidFill>
              </a:rPr>
              <a:t>1-</a:t>
            </a:r>
            <a:r>
              <a:rPr sz="6750" spc="-465" dirty="0">
                <a:solidFill>
                  <a:srgbClr val="A20D20"/>
                </a:solidFill>
              </a:rPr>
              <a:t> </a:t>
            </a:r>
            <a:r>
              <a:rPr sz="6750" spc="-520" dirty="0">
                <a:solidFill>
                  <a:srgbClr val="A20D20"/>
                </a:solidFill>
              </a:rPr>
              <a:t>Entity</a:t>
            </a:r>
            <a:r>
              <a:rPr sz="6750" spc="-470" dirty="0">
                <a:solidFill>
                  <a:srgbClr val="A20D20"/>
                </a:solidFill>
              </a:rPr>
              <a:t> </a:t>
            </a:r>
            <a:r>
              <a:rPr sz="6750" spc="-570" dirty="0">
                <a:solidFill>
                  <a:srgbClr val="A20D20"/>
                </a:solidFill>
              </a:rPr>
              <a:t>Relationship </a:t>
            </a:r>
            <a:r>
              <a:rPr sz="6750" spc="-775" dirty="0">
                <a:solidFill>
                  <a:srgbClr val="A20D20"/>
                </a:solidFill>
              </a:rPr>
              <a:t>Diagram</a:t>
            </a:r>
            <a:endParaRPr sz="67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A20D2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A diagram of a college&#10;&#10;Description automatically generated with medium confidence">
            <a:extLst>
              <a:ext uri="{FF2B5EF4-FFF2-40B4-BE49-F238E27FC236}">
                <a16:creationId xmlns:a16="http://schemas.microsoft.com/office/drawing/2014/main" id="{CBB54502-E445-8B82-0D6D-343752660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84" y="324736"/>
            <a:ext cx="15667616" cy="96193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8738" y="0"/>
            <a:ext cx="15906115" cy="2964180"/>
          </a:xfrm>
          <a:custGeom>
            <a:avLst/>
            <a:gdLst/>
            <a:ahLst/>
            <a:cxnLst/>
            <a:rect l="l" t="t" r="r" b="b"/>
            <a:pathLst>
              <a:path w="15906115" h="2964180">
                <a:moveTo>
                  <a:pt x="0" y="0"/>
                </a:moveTo>
                <a:lnTo>
                  <a:pt x="15906030" y="0"/>
                </a:lnTo>
                <a:lnTo>
                  <a:pt x="12871700" y="2964061"/>
                </a:lnTo>
                <a:lnTo>
                  <a:pt x="0" y="2964061"/>
                </a:lnTo>
                <a:lnTo>
                  <a:pt x="0" y="0"/>
                </a:lnTo>
                <a:close/>
              </a:path>
            </a:pathLst>
          </a:custGeom>
          <a:solidFill>
            <a:srgbClr val="A20D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9404" y="232909"/>
            <a:ext cx="13214195" cy="2628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0" spc="-750" dirty="0"/>
              <a:t>3-</a:t>
            </a:r>
            <a:r>
              <a:rPr sz="8500" spc="-605" dirty="0"/>
              <a:t> </a:t>
            </a:r>
            <a:r>
              <a:rPr lang="en-US" sz="8500" spc="-710" dirty="0"/>
              <a:t>Mapping and Normalization</a:t>
            </a:r>
            <a:endParaRPr sz="8500" dirty="0"/>
          </a:p>
        </p:txBody>
      </p:sp>
      <p:sp>
        <p:nvSpPr>
          <p:cNvPr id="9" name="object 9"/>
          <p:cNvSpPr/>
          <p:nvPr/>
        </p:nvSpPr>
        <p:spPr>
          <a:xfrm>
            <a:off x="13814229" y="9258300"/>
            <a:ext cx="4474210" cy="1028700"/>
          </a:xfrm>
          <a:custGeom>
            <a:avLst/>
            <a:gdLst/>
            <a:ahLst/>
            <a:cxnLst/>
            <a:rect l="l" t="t" r="r" b="b"/>
            <a:pathLst>
              <a:path w="4474209" h="1028700">
                <a:moveTo>
                  <a:pt x="4473770" y="1028699"/>
                </a:moveTo>
                <a:lnTo>
                  <a:pt x="0" y="1028699"/>
                </a:lnTo>
                <a:lnTo>
                  <a:pt x="1115995" y="0"/>
                </a:lnTo>
                <a:lnTo>
                  <a:pt x="4473770" y="0"/>
                </a:lnTo>
                <a:lnTo>
                  <a:pt x="4473770" y="1028699"/>
                </a:lnTo>
                <a:close/>
              </a:path>
            </a:pathLst>
          </a:custGeom>
          <a:solidFill>
            <a:srgbClr val="A20D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5535065" y="9613912"/>
            <a:ext cx="1772920" cy="3079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800" b="1" spc="200" dirty="0">
                <a:solidFill>
                  <a:srgbClr val="FFFFFF"/>
                </a:solidFill>
                <a:latin typeface="Calibri"/>
                <a:cs typeface="Calibri"/>
              </a:rPr>
              <a:t>Back</a:t>
            </a:r>
            <a:r>
              <a:rPr sz="1800" b="1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6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155" dirty="0">
                <a:solidFill>
                  <a:srgbClr val="FFFFFF"/>
                </a:solidFill>
                <a:latin typeface="Calibri"/>
                <a:cs typeface="Calibri"/>
              </a:rPr>
              <a:t>Agenda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743EED7-4201-5703-B2F8-63CE3E155C06}"/>
              </a:ext>
            </a:extLst>
          </p:cNvPr>
          <p:cNvSpPr txBox="1"/>
          <p:nvPr/>
        </p:nvSpPr>
        <p:spPr>
          <a:xfrm>
            <a:off x="1447800" y="3305780"/>
            <a:ext cx="12196996" cy="7130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Students(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Student_id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(pk) , 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firstname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lastname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, gender , email, 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enrollmentdate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, 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dateofbitrh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, street , zone , 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department_id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fk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)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Courses(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course_id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(pk),coursename,startdate,enddate,capacity,description,CreditHours,department_id(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fk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Departments(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department_id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(pk), 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departmentname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description , location , 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contactemail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studentcount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,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establishmentdate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Grades(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Grade_id,Gardevalue,Evaluationdate,passfailstatus,student_id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fk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course_id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fk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Departments_phone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department_id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fk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contactphone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Students_Courses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Student_ID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fk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Course_ID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fk</a:t>
            </a:r>
            <a:r>
              <a:rPr lang="en-US" sz="2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7CAE6-AFCF-3A0B-CBDC-89E19192C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03121"/>
            <a:ext cx="11049000" cy="2585323"/>
          </a:xfrm>
        </p:spPr>
        <p:txBody>
          <a:bodyPr/>
          <a:lstStyle/>
          <a:p>
            <a:r>
              <a:rPr lang="en-US" dirty="0"/>
              <a:t>Database    Insertion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0DC5C-769A-DCE9-331B-40775587E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0C3006-AB7B-75D8-3F1C-E2F544267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19" y="2552700"/>
            <a:ext cx="17642762" cy="713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12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8475" y="3380193"/>
            <a:ext cx="5180330" cy="5887720"/>
            <a:chOff x="778475" y="3380193"/>
            <a:chExt cx="5180330" cy="5887720"/>
          </a:xfrm>
        </p:grpSpPr>
        <p:sp>
          <p:nvSpPr>
            <p:cNvPr id="3" name="object 3"/>
            <p:cNvSpPr/>
            <p:nvPr/>
          </p:nvSpPr>
          <p:spPr>
            <a:xfrm>
              <a:off x="788000" y="3389688"/>
              <a:ext cx="5161280" cy="5866765"/>
            </a:xfrm>
            <a:custGeom>
              <a:avLst/>
              <a:gdLst/>
              <a:ahLst/>
              <a:cxnLst/>
              <a:rect l="l" t="t" r="r" b="b"/>
              <a:pathLst>
                <a:path w="5161280" h="5866765">
                  <a:moveTo>
                    <a:pt x="5160834" y="5866417"/>
                  </a:moveTo>
                  <a:lnTo>
                    <a:pt x="0" y="5866417"/>
                  </a:lnTo>
                  <a:lnTo>
                    <a:pt x="0" y="0"/>
                  </a:lnTo>
                  <a:lnTo>
                    <a:pt x="5160834" y="0"/>
                  </a:lnTo>
                  <a:lnTo>
                    <a:pt x="5160834" y="5866417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8000" y="3389718"/>
              <a:ext cx="5161280" cy="5868670"/>
            </a:xfrm>
            <a:custGeom>
              <a:avLst/>
              <a:gdLst/>
              <a:ahLst/>
              <a:cxnLst/>
              <a:rect l="l" t="t" r="r" b="b"/>
              <a:pathLst>
                <a:path w="5161280" h="5868670">
                  <a:moveTo>
                    <a:pt x="0" y="0"/>
                  </a:moveTo>
                  <a:lnTo>
                    <a:pt x="5160764" y="0"/>
                  </a:lnTo>
                  <a:lnTo>
                    <a:pt x="5160764" y="5868530"/>
                  </a:lnTo>
                  <a:lnTo>
                    <a:pt x="0" y="586853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292E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57833" y="4429994"/>
              <a:ext cx="1221740" cy="1221740"/>
            </a:xfrm>
            <a:custGeom>
              <a:avLst/>
              <a:gdLst/>
              <a:ahLst/>
              <a:cxnLst/>
              <a:rect l="l" t="t" r="r" b="b"/>
              <a:pathLst>
                <a:path w="1221739" h="1221739">
                  <a:moveTo>
                    <a:pt x="610588" y="1221169"/>
                  </a:moveTo>
                  <a:lnTo>
                    <a:pt x="562867" y="1219332"/>
                  </a:lnTo>
                  <a:lnTo>
                    <a:pt x="516155" y="1213911"/>
                  </a:lnTo>
                  <a:lnTo>
                    <a:pt x="470583" y="1205043"/>
                  </a:lnTo>
                  <a:lnTo>
                    <a:pt x="426286" y="1192862"/>
                  </a:lnTo>
                  <a:lnTo>
                    <a:pt x="383402" y="1177506"/>
                  </a:lnTo>
                  <a:lnTo>
                    <a:pt x="342064" y="1159108"/>
                  </a:lnTo>
                  <a:lnTo>
                    <a:pt x="302410" y="1137806"/>
                  </a:lnTo>
                  <a:lnTo>
                    <a:pt x="264575" y="1113735"/>
                  </a:lnTo>
                  <a:lnTo>
                    <a:pt x="228695" y="1087030"/>
                  </a:lnTo>
                  <a:lnTo>
                    <a:pt x="194904" y="1057828"/>
                  </a:lnTo>
                  <a:lnTo>
                    <a:pt x="163340" y="1026264"/>
                  </a:lnTo>
                  <a:lnTo>
                    <a:pt x="134138" y="992474"/>
                  </a:lnTo>
                  <a:lnTo>
                    <a:pt x="107433" y="956593"/>
                  </a:lnTo>
                  <a:lnTo>
                    <a:pt x="83362" y="918758"/>
                  </a:lnTo>
                  <a:lnTo>
                    <a:pt x="62060" y="879104"/>
                  </a:lnTo>
                  <a:lnTo>
                    <a:pt x="43663" y="837767"/>
                  </a:lnTo>
                  <a:lnTo>
                    <a:pt x="28306" y="794882"/>
                  </a:lnTo>
                  <a:lnTo>
                    <a:pt x="16125" y="750586"/>
                  </a:lnTo>
                  <a:lnTo>
                    <a:pt x="7257" y="705013"/>
                  </a:lnTo>
                  <a:lnTo>
                    <a:pt x="1837" y="658301"/>
                  </a:lnTo>
                  <a:lnTo>
                    <a:pt x="0" y="610584"/>
                  </a:lnTo>
                  <a:lnTo>
                    <a:pt x="1837" y="562867"/>
                  </a:lnTo>
                  <a:lnTo>
                    <a:pt x="7257" y="516155"/>
                  </a:lnTo>
                  <a:lnTo>
                    <a:pt x="16125" y="470583"/>
                  </a:lnTo>
                  <a:lnTo>
                    <a:pt x="28306" y="426286"/>
                  </a:lnTo>
                  <a:lnTo>
                    <a:pt x="43663" y="383402"/>
                  </a:lnTo>
                  <a:lnTo>
                    <a:pt x="62060" y="342064"/>
                  </a:lnTo>
                  <a:lnTo>
                    <a:pt x="83362" y="302410"/>
                  </a:lnTo>
                  <a:lnTo>
                    <a:pt x="107433" y="264575"/>
                  </a:lnTo>
                  <a:lnTo>
                    <a:pt x="134138" y="228695"/>
                  </a:lnTo>
                  <a:lnTo>
                    <a:pt x="163340" y="194904"/>
                  </a:lnTo>
                  <a:lnTo>
                    <a:pt x="194904" y="163340"/>
                  </a:lnTo>
                  <a:lnTo>
                    <a:pt x="228695" y="134138"/>
                  </a:lnTo>
                  <a:lnTo>
                    <a:pt x="264575" y="107434"/>
                  </a:lnTo>
                  <a:lnTo>
                    <a:pt x="302410" y="83362"/>
                  </a:lnTo>
                  <a:lnTo>
                    <a:pt x="342064" y="62060"/>
                  </a:lnTo>
                  <a:lnTo>
                    <a:pt x="383402" y="43663"/>
                  </a:lnTo>
                  <a:lnTo>
                    <a:pt x="426286" y="28306"/>
                  </a:lnTo>
                  <a:lnTo>
                    <a:pt x="470583" y="16125"/>
                  </a:lnTo>
                  <a:lnTo>
                    <a:pt x="516155" y="7257"/>
                  </a:lnTo>
                  <a:lnTo>
                    <a:pt x="562867" y="1837"/>
                  </a:lnTo>
                  <a:lnTo>
                    <a:pt x="610584" y="0"/>
                  </a:lnTo>
                  <a:lnTo>
                    <a:pt x="658301" y="1837"/>
                  </a:lnTo>
                  <a:lnTo>
                    <a:pt x="705013" y="7257"/>
                  </a:lnTo>
                  <a:lnTo>
                    <a:pt x="750586" y="16125"/>
                  </a:lnTo>
                  <a:lnTo>
                    <a:pt x="794882" y="28306"/>
                  </a:lnTo>
                  <a:lnTo>
                    <a:pt x="837767" y="43663"/>
                  </a:lnTo>
                  <a:lnTo>
                    <a:pt x="879104" y="62060"/>
                  </a:lnTo>
                  <a:lnTo>
                    <a:pt x="918758" y="83362"/>
                  </a:lnTo>
                  <a:lnTo>
                    <a:pt x="956593" y="107434"/>
                  </a:lnTo>
                  <a:lnTo>
                    <a:pt x="992474" y="134138"/>
                  </a:lnTo>
                  <a:lnTo>
                    <a:pt x="1026264" y="163340"/>
                  </a:lnTo>
                  <a:lnTo>
                    <a:pt x="1057828" y="194904"/>
                  </a:lnTo>
                  <a:lnTo>
                    <a:pt x="1087030" y="228695"/>
                  </a:lnTo>
                  <a:lnTo>
                    <a:pt x="1113735" y="264575"/>
                  </a:lnTo>
                  <a:lnTo>
                    <a:pt x="1137806" y="302410"/>
                  </a:lnTo>
                  <a:lnTo>
                    <a:pt x="1159108" y="342064"/>
                  </a:lnTo>
                  <a:lnTo>
                    <a:pt x="1177505" y="383402"/>
                  </a:lnTo>
                  <a:lnTo>
                    <a:pt x="1192862" y="426286"/>
                  </a:lnTo>
                  <a:lnTo>
                    <a:pt x="1205043" y="470583"/>
                  </a:lnTo>
                  <a:lnTo>
                    <a:pt x="1213911" y="516155"/>
                  </a:lnTo>
                  <a:lnTo>
                    <a:pt x="1219332" y="562867"/>
                  </a:lnTo>
                  <a:lnTo>
                    <a:pt x="1221169" y="610584"/>
                  </a:lnTo>
                  <a:lnTo>
                    <a:pt x="1219332" y="658301"/>
                  </a:lnTo>
                  <a:lnTo>
                    <a:pt x="1213911" y="705013"/>
                  </a:lnTo>
                  <a:lnTo>
                    <a:pt x="1205043" y="750586"/>
                  </a:lnTo>
                  <a:lnTo>
                    <a:pt x="1192862" y="794882"/>
                  </a:lnTo>
                  <a:lnTo>
                    <a:pt x="1177505" y="837767"/>
                  </a:lnTo>
                  <a:lnTo>
                    <a:pt x="1159108" y="879104"/>
                  </a:lnTo>
                  <a:lnTo>
                    <a:pt x="1137806" y="918758"/>
                  </a:lnTo>
                  <a:lnTo>
                    <a:pt x="1113735" y="956593"/>
                  </a:lnTo>
                  <a:lnTo>
                    <a:pt x="1087030" y="992474"/>
                  </a:lnTo>
                  <a:lnTo>
                    <a:pt x="1057828" y="1026264"/>
                  </a:lnTo>
                  <a:lnTo>
                    <a:pt x="1026264" y="1057828"/>
                  </a:lnTo>
                  <a:lnTo>
                    <a:pt x="992474" y="1087030"/>
                  </a:lnTo>
                  <a:lnTo>
                    <a:pt x="956593" y="1113735"/>
                  </a:lnTo>
                  <a:lnTo>
                    <a:pt x="918758" y="1137806"/>
                  </a:lnTo>
                  <a:lnTo>
                    <a:pt x="879104" y="1159108"/>
                  </a:lnTo>
                  <a:lnTo>
                    <a:pt x="837767" y="1177506"/>
                  </a:lnTo>
                  <a:lnTo>
                    <a:pt x="794882" y="1192862"/>
                  </a:lnTo>
                  <a:lnTo>
                    <a:pt x="750586" y="1205043"/>
                  </a:lnTo>
                  <a:lnTo>
                    <a:pt x="705013" y="1213911"/>
                  </a:lnTo>
                  <a:lnTo>
                    <a:pt x="658301" y="1219332"/>
                  </a:lnTo>
                  <a:lnTo>
                    <a:pt x="610588" y="1221169"/>
                  </a:lnTo>
                  <a:close/>
                </a:path>
              </a:pathLst>
            </a:custGeom>
            <a:solidFill>
              <a:srgbClr val="E721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24492" y="4846486"/>
              <a:ext cx="289560" cy="363220"/>
            </a:xfrm>
            <a:custGeom>
              <a:avLst/>
              <a:gdLst/>
              <a:ahLst/>
              <a:cxnLst/>
              <a:rect l="l" t="t" r="r" b="b"/>
              <a:pathLst>
                <a:path w="289560" h="363220">
                  <a:moveTo>
                    <a:pt x="216480" y="362627"/>
                  </a:moveTo>
                  <a:lnTo>
                    <a:pt x="73276" y="362627"/>
                  </a:lnTo>
                  <a:lnTo>
                    <a:pt x="69210" y="358561"/>
                  </a:lnTo>
                  <a:lnTo>
                    <a:pt x="69171" y="329032"/>
                  </a:lnTo>
                  <a:lnTo>
                    <a:pt x="66973" y="305144"/>
                  </a:lnTo>
                  <a:lnTo>
                    <a:pt x="60400" y="281620"/>
                  </a:lnTo>
                  <a:lnTo>
                    <a:pt x="49699" y="259435"/>
                  </a:lnTo>
                  <a:lnTo>
                    <a:pt x="43150" y="250347"/>
                  </a:lnTo>
                  <a:lnTo>
                    <a:pt x="20055" y="218180"/>
                  </a:lnTo>
                  <a:lnTo>
                    <a:pt x="9057" y="195052"/>
                  </a:lnTo>
                  <a:lnTo>
                    <a:pt x="2300" y="170341"/>
                  </a:lnTo>
                  <a:lnTo>
                    <a:pt x="0" y="144627"/>
                  </a:lnTo>
                  <a:lnTo>
                    <a:pt x="6843" y="100562"/>
                  </a:lnTo>
                  <a:lnTo>
                    <a:pt x="25986" y="61861"/>
                  </a:lnTo>
                  <a:lnTo>
                    <a:pt x="55349" y="30730"/>
                  </a:lnTo>
                  <a:lnTo>
                    <a:pt x="92851" y="9374"/>
                  </a:lnTo>
                  <a:lnTo>
                    <a:pt x="136411" y="0"/>
                  </a:lnTo>
                  <a:lnTo>
                    <a:pt x="167158" y="1536"/>
                  </a:lnTo>
                  <a:lnTo>
                    <a:pt x="196622" y="9480"/>
                  </a:lnTo>
                  <a:lnTo>
                    <a:pt x="213061" y="17927"/>
                  </a:lnTo>
                  <a:lnTo>
                    <a:pt x="137439" y="17927"/>
                  </a:lnTo>
                  <a:lnTo>
                    <a:pt x="90498" y="29907"/>
                  </a:lnTo>
                  <a:lnTo>
                    <a:pt x="52561" y="57537"/>
                  </a:lnTo>
                  <a:lnTo>
                    <a:pt x="27188" y="97043"/>
                  </a:lnTo>
                  <a:lnTo>
                    <a:pt x="17939" y="144651"/>
                  </a:lnTo>
                  <a:lnTo>
                    <a:pt x="19953" y="167181"/>
                  </a:lnTo>
                  <a:lnTo>
                    <a:pt x="25870" y="188831"/>
                  </a:lnTo>
                  <a:lnTo>
                    <a:pt x="35502" y="209093"/>
                  </a:lnTo>
                  <a:lnTo>
                    <a:pt x="65144" y="250347"/>
                  </a:lnTo>
                  <a:lnTo>
                    <a:pt x="77206" y="275395"/>
                  </a:lnTo>
                  <a:lnTo>
                    <a:pt x="84615" y="301979"/>
                  </a:lnTo>
                  <a:lnTo>
                    <a:pt x="87097" y="329032"/>
                  </a:lnTo>
                  <a:lnTo>
                    <a:pt x="87137" y="344688"/>
                  </a:lnTo>
                  <a:lnTo>
                    <a:pt x="220541" y="344688"/>
                  </a:lnTo>
                  <a:lnTo>
                    <a:pt x="220547" y="358561"/>
                  </a:lnTo>
                  <a:lnTo>
                    <a:pt x="216480" y="362627"/>
                  </a:lnTo>
                  <a:close/>
                </a:path>
                <a:path w="289560" h="363220">
                  <a:moveTo>
                    <a:pt x="220541" y="344688"/>
                  </a:moveTo>
                  <a:lnTo>
                    <a:pt x="202595" y="344688"/>
                  </a:lnTo>
                  <a:lnTo>
                    <a:pt x="202595" y="329032"/>
                  </a:lnTo>
                  <a:lnTo>
                    <a:pt x="212359" y="275117"/>
                  </a:lnTo>
                  <a:lnTo>
                    <a:pt x="240412" y="228189"/>
                  </a:lnTo>
                  <a:lnTo>
                    <a:pt x="252720" y="211625"/>
                  </a:lnTo>
                  <a:lnTo>
                    <a:pt x="262072" y="193534"/>
                  </a:lnTo>
                  <a:lnTo>
                    <a:pt x="268358" y="174177"/>
                  </a:lnTo>
                  <a:lnTo>
                    <a:pt x="271471" y="153812"/>
                  </a:lnTo>
                  <a:lnTo>
                    <a:pt x="270486" y="126858"/>
                  </a:lnTo>
                  <a:lnTo>
                    <a:pt x="251940" y="76938"/>
                  </a:lnTo>
                  <a:lnTo>
                    <a:pt x="214009" y="38487"/>
                  </a:lnTo>
                  <a:lnTo>
                    <a:pt x="164368" y="19265"/>
                  </a:lnTo>
                  <a:lnTo>
                    <a:pt x="137439" y="17927"/>
                  </a:lnTo>
                  <a:lnTo>
                    <a:pt x="213061" y="17927"/>
                  </a:lnTo>
                  <a:lnTo>
                    <a:pt x="247791" y="43090"/>
                  </a:lnTo>
                  <a:lnTo>
                    <a:pt x="280699" y="94732"/>
                  </a:lnTo>
                  <a:lnTo>
                    <a:pt x="289362" y="155092"/>
                  </a:lnTo>
                  <a:lnTo>
                    <a:pt x="285813" y="178341"/>
                  </a:lnTo>
                  <a:lnTo>
                    <a:pt x="278639" y="200441"/>
                  </a:lnTo>
                  <a:lnTo>
                    <a:pt x="267965" y="221095"/>
                  </a:lnTo>
                  <a:lnTo>
                    <a:pt x="253914" y="240005"/>
                  </a:lnTo>
                  <a:lnTo>
                    <a:pt x="239617" y="259674"/>
                  </a:lnTo>
                  <a:lnTo>
                    <a:pt x="229152" y="281435"/>
                  </a:lnTo>
                  <a:lnTo>
                    <a:pt x="222723" y="304740"/>
                  </a:lnTo>
                  <a:lnTo>
                    <a:pt x="220536" y="329032"/>
                  </a:lnTo>
                  <a:lnTo>
                    <a:pt x="220541" y="3446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7030" y="5191174"/>
              <a:ext cx="184656" cy="15274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63271" y="4733312"/>
              <a:ext cx="18415" cy="88900"/>
            </a:xfrm>
            <a:custGeom>
              <a:avLst/>
              <a:gdLst/>
              <a:ahLst/>
              <a:cxnLst/>
              <a:rect l="l" t="t" r="r" b="b"/>
              <a:pathLst>
                <a:path w="18414" h="88900">
                  <a:moveTo>
                    <a:pt x="13920" y="88776"/>
                  </a:moveTo>
                  <a:lnTo>
                    <a:pt x="8969" y="88776"/>
                  </a:lnTo>
                  <a:lnTo>
                    <a:pt x="4018" y="88776"/>
                  </a:lnTo>
                  <a:lnTo>
                    <a:pt x="0" y="84757"/>
                  </a:lnTo>
                  <a:lnTo>
                    <a:pt x="0" y="4018"/>
                  </a:lnTo>
                  <a:lnTo>
                    <a:pt x="4018" y="0"/>
                  </a:lnTo>
                  <a:lnTo>
                    <a:pt x="13920" y="0"/>
                  </a:lnTo>
                  <a:lnTo>
                    <a:pt x="17939" y="4018"/>
                  </a:lnTo>
                  <a:lnTo>
                    <a:pt x="17939" y="84769"/>
                  </a:lnTo>
                  <a:lnTo>
                    <a:pt x="13920" y="887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9387" y="4803204"/>
              <a:ext cx="66148" cy="6527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31901" y="4954230"/>
              <a:ext cx="81915" cy="18415"/>
            </a:xfrm>
            <a:custGeom>
              <a:avLst/>
              <a:gdLst/>
              <a:ahLst/>
              <a:cxnLst/>
              <a:rect l="l" t="t" r="r" b="b"/>
              <a:pathLst>
                <a:path w="81914" h="18414">
                  <a:moveTo>
                    <a:pt x="77306" y="17939"/>
                  </a:moveTo>
                  <a:lnTo>
                    <a:pt x="72355" y="17939"/>
                  </a:lnTo>
                  <a:lnTo>
                    <a:pt x="4018" y="17939"/>
                  </a:lnTo>
                  <a:lnTo>
                    <a:pt x="0" y="13920"/>
                  </a:lnTo>
                  <a:lnTo>
                    <a:pt x="0" y="4018"/>
                  </a:lnTo>
                  <a:lnTo>
                    <a:pt x="4018" y="0"/>
                  </a:lnTo>
                  <a:lnTo>
                    <a:pt x="77306" y="0"/>
                  </a:lnTo>
                  <a:lnTo>
                    <a:pt x="81325" y="4018"/>
                  </a:lnTo>
                  <a:lnTo>
                    <a:pt x="81325" y="13920"/>
                  </a:lnTo>
                  <a:lnTo>
                    <a:pt x="77306" y="17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1256" y="4799664"/>
              <a:ext cx="66148" cy="652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123552" y="4950690"/>
              <a:ext cx="81915" cy="18415"/>
            </a:xfrm>
            <a:custGeom>
              <a:avLst/>
              <a:gdLst/>
              <a:ahLst/>
              <a:cxnLst/>
              <a:rect l="l" t="t" r="r" b="b"/>
              <a:pathLst>
                <a:path w="81914" h="18414">
                  <a:moveTo>
                    <a:pt x="77306" y="17939"/>
                  </a:moveTo>
                  <a:lnTo>
                    <a:pt x="72355" y="17939"/>
                  </a:lnTo>
                  <a:lnTo>
                    <a:pt x="4018" y="17939"/>
                  </a:lnTo>
                  <a:lnTo>
                    <a:pt x="0" y="13920"/>
                  </a:lnTo>
                  <a:lnTo>
                    <a:pt x="0" y="4018"/>
                  </a:lnTo>
                  <a:lnTo>
                    <a:pt x="4018" y="0"/>
                  </a:lnTo>
                  <a:lnTo>
                    <a:pt x="77306" y="0"/>
                  </a:lnTo>
                  <a:lnTo>
                    <a:pt x="81325" y="4018"/>
                  </a:lnTo>
                  <a:lnTo>
                    <a:pt x="81325" y="13920"/>
                  </a:lnTo>
                  <a:lnTo>
                    <a:pt x="77306" y="17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9743" y="4903569"/>
              <a:ext cx="165018" cy="157173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10050"/>
              </a:lnSpc>
              <a:spcBef>
                <a:spcPts val="259"/>
              </a:spcBef>
            </a:pPr>
            <a:r>
              <a:rPr lang="en-US" spc="-705" dirty="0"/>
              <a:t>4</a:t>
            </a:r>
            <a:r>
              <a:rPr spc="-705" dirty="0"/>
              <a:t>-</a:t>
            </a:r>
            <a:r>
              <a:rPr spc="-600" dirty="0"/>
              <a:t> </a:t>
            </a:r>
            <a:r>
              <a:rPr spc="-755" dirty="0"/>
              <a:t>Database </a:t>
            </a:r>
            <a:r>
              <a:rPr spc="-660" dirty="0"/>
              <a:t>Procedures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8000" y="3583447"/>
            <a:ext cx="5151755" cy="4271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95"/>
              </a:spcBef>
            </a:pPr>
            <a:r>
              <a:rPr sz="3500" spc="-10" dirty="0">
                <a:latin typeface="Tahoma"/>
                <a:cs typeface="Tahoma"/>
              </a:rPr>
              <a:t>insertion_student</a:t>
            </a:r>
            <a:endParaRPr sz="3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5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60"/>
              </a:spcBef>
            </a:pPr>
            <a:endParaRPr sz="3500">
              <a:latin typeface="Tahoma"/>
              <a:cs typeface="Tahoma"/>
            </a:endParaRPr>
          </a:p>
          <a:p>
            <a:pPr marR="225425" algn="ctr">
              <a:lnSpc>
                <a:spcPct val="100000"/>
              </a:lnSpc>
            </a:pPr>
            <a:r>
              <a:rPr sz="3450" b="1" spc="250" dirty="0">
                <a:solidFill>
                  <a:srgbClr val="292E3A"/>
                </a:solidFill>
                <a:latin typeface="Calibri"/>
                <a:cs typeface="Calibri"/>
              </a:rPr>
              <a:t>Goal</a:t>
            </a:r>
            <a:endParaRPr sz="3450">
              <a:latin typeface="Calibri"/>
              <a:cs typeface="Calibri"/>
            </a:endParaRPr>
          </a:p>
          <a:p>
            <a:pPr marR="192405" algn="ctr">
              <a:lnSpc>
                <a:spcPct val="100000"/>
              </a:lnSpc>
              <a:spcBef>
                <a:spcPts val="1395"/>
              </a:spcBef>
            </a:pPr>
            <a:r>
              <a:rPr sz="2550" dirty="0">
                <a:solidFill>
                  <a:srgbClr val="292E3A"/>
                </a:solidFill>
                <a:latin typeface="Tahoma"/>
                <a:cs typeface="Tahoma"/>
              </a:rPr>
              <a:t>This</a:t>
            </a:r>
            <a:r>
              <a:rPr sz="2550" spc="12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550" dirty="0">
                <a:solidFill>
                  <a:srgbClr val="292E3A"/>
                </a:solidFill>
                <a:latin typeface="Tahoma"/>
                <a:cs typeface="Tahoma"/>
              </a:rPr>
              <a:t>Procedure</a:t>
            </a:r>
            <a:r>
              <a:rPr sz="2550" spc="12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550" dirty="0">
                <a:solidFill>
                  <a:srgbClr val="292E3A"/>
                </a:solidFill>
                <a:latin typeface="Tahoma"/>
                <a:cs typeface="Tahoma"/>
              </a:rPr>
              <a:t>used</a:t>
            </a:r>
            <a:r>
              <a:rPr sz="2550" spc="12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550" spc="-25" dirty="0">
                <a:solidFill>
                  <a:srgbClr val="292E3A"/>
                </a:solidFill>
                <a:latin typeface="Tahoma"/>
                <a:cs typeface="Tahoma"/>
              </a:rPr>
              <a:t>for</a:t>
            </a:r>
            <a:endParaRPr sz="255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2550">
              <a:latin typeface="Tahoma"/>
              <a:cs typeface="Tahoma"/>
            </a:endParaRPr>
          </a:p>
          <a:p>
            <a:pPr marR="192405" algn="ctr">
              <a:lnSpc>
                <a:spcPct val="100000"/>
              </a:lnSpc>
            </a:pPr>
            <a:r>
              <a:rPr sz="2550" spc="-45" dirty="0">
                <a:solidFill>
                  <a:srgbClr val="292E3A"/>
                </a:solidFill>
                <a:latin typeface="Tahoma"/>
                <a:cs typeface="Tahoma"/>
              </a:rPr>
              <a:t>Insertion</a:t>
            </a:r>
            <a:r>
              <a:rPr sz="2550" spc="-4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550" dirty="0">
                <a:solidFill>
                  <a:srgbClr val="292E3A"/>
                </a:solidFill>
                <a:latin typeface="Tahoma"/>
                <a:cs typeface="Tahoma"/>
              </a:rPr>
              <a:t>New</a:t>
            </a:r>
            <a:r>
              <a:rPr sz="2550" spc="-3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550" spc="-10" dirty="0">
                <a:solidFill>
                  <a:srgbClr val="292E3A"/>
                </a:solidFill>
                <a:latin typeface="Tahoma"/>
                <a:cs typeface="Tahoma"/>
              </a:rPr>
              <a:t>Student</a:t>
            </a:r>
            <a:endParaRPr sz="255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762185" y="3380193"/>
            <a:ext cx="5180330" cy="5887720"/>
            <a:chOff x="11762185" y="3380193"/>
            <a:chExt cx="5180330" cy="5887720"/>
          </a:xfrm>
        </p:grpSpPr>
        <p:sp>
          <p:nvSpPr>
            <p:cNvPr id="17" name="object 17"/>
            <p:cNvSpPr/>
            <p:nvPr/>
          </p:nvSpPr>
          <p:spPr>
            <a:xfrm>
              <a:off x="11771710" y="3389688"/>
              <a:ext cx="5161280" cy="5866765"/>
            </a:xfrm>
            <a:custGeom>
              <a:avLst/>
              <a:gdLst/>
              <a:ahLst/>
              <a:cxnLst/>
              <a:rect l="l" t="t" r="r" b="b"/>
              <a:pathLst>
                <a:path w="5161280" h="5866765">
                  <a:moveTo>
                    <a:pt x="5160834" y="5866417"/>
                  </a:moveTo>
                  <a:lnTo>
                    <a:pt x="0" y="5866417"/>
                  </a:lnTo>
                  <a:lnTo>
                    <a:pt x="0" y="0"/>
                  </a:lnTo>
                  <a:lnTo>
                    <a:pt x="5160834" y="0"/>
                  </a:lnTo>
                  <a:lnTo>
                    <a:pt x="5160834" y="5866417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771710" y="3389718"/>
              <a:ext cx="5161280" cy="5868670"/>
            </a:xfrm>
            <a:custGeom>
              <a:avLst/>
              <a:gdLst/>
              <a:ahLst/>
              <a:cxnLst/>
              <a:rect l="l" t="t" r="r" b="b"/>
              <a:pathLst>
                <a:path w="5161280" h="5868670">
                  <a:moveTo>
                    <a:pt x="0" y="0"/>
                  </a:moveTo>
                  <a:lnTo>
                    <a:pt x="5160764" y="0"/>
                  </a:lnTo>
                  <a:lnTo>
                    <a:pt x="5160764" y="5868530"/>
                  </a:lnTo>
                  <a:lnTo>
                    <a:pt x="0" y="586853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292E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741544" y="4429994"/>
              <a:ext cx="1221740" cy="1221740"/>
            </a:xfrm>
            <a:custGeom>
              <a:avLst/>
              <a:gdLst/>
              <a:ahLst/>
              <a:cxnLst/>
              <a:rect l="l" t="t" r="r" b="b"/>
              <a:pathLst>
                <a:path w="1221740" h="1221739">
                  <a:moveTo>
                    <a:pt x="610588" y="1221169"/>
                  </a:moveTo>
                  <a:lnTo>
                    <a:pt x="562868" y="1219332"/>
                  </a:lnTo>
                  <a:lnTo>
                    <a:pt x="516155" y="1213911"/>
                  </a:lnTo>
                  <a:lnTo>
                    <a:pt x="470583" y="1205043"/>
                  </a:lnTo>
                  <a:lnTo>
                    <a:pt x="426286" y="1192862"/>
                  </a:lnTo>
                  <a:lnTo>
                    <a:pt x="383402" y="1177506"/>
                  </a:lnTo>
                  <a:lnTo>
                    <a:pt x="342064" y="1159108"/>
                  </a:lnTo>
                  <a:lnTo>
                    <a:pt x="302410" y="1137806"/>
                  </a:lnTo>
                  <a:lnTo>
                    <a:pt x="264575" y="1113735"/>
                  </a:lnTo>
                  <a:lnTo>
                    <a:pt x="228694" y="1087030"/>
                  </a:lnTo>
                  <a:lnTo>
                    <a:pt x="194904" y="1057828"/>
                  </a:lnTo>
                  <a:lnTo>
                    <a:pt x="163340" y="1026264"/>
                  </a:lnTo>
                  <a:lnTo>
                    <a:pt x="134138" y="992474"/>
                  </a:lnTo>
                  <a:lnTo>
                    <a:pt x="107433" y="956593"/>
                  </a:lnTo>
                  <a:lnTo>
                    <a:pt x="83362" y="918758"/>
                  </a:lnTo>
                  <a:lnTo>
                    <a:pt x="62060" y="879104"/>
                  </a:lnTo>
                  <a:lnTo>
                    <a:pt x="43663" y="837767"/>
                  </a:lnTo>
                  <a:lnTo>
                    <a:pt x="28306" y="794882"/>
                  </a:lnTo>
                  <a:lnTo>
                    <a:pt x="16125" y="750586"/>
                  </a:lnTo>
                  <a:lnTo>
                    <a:pt x="7257" y="705013"/>
                  </a:lnTo>
                  <a:lnTo>
                    <a:pt x="1837" y="658301"/>
                  </a:lnTo>
                  <a:lnTo>
                    <a:pt x="0" y="610584"/>
                  </a:lnTo>
                  <a:lnTo>
                    <a:pt x="1837" y="562867"/>
                  </a:lnTo>
                  <a:lnTo>
                    <a:pt x="7257" y="516155"/>
                  </a:lnTo>
                  <a:lnTo>
                    <a:pt x="16125" y="470583"/>
                  </a:lnTo>
                  <a:lnTo>
                    <a:pt x="28306" y="426286"/>
                  </a:lnTo>
                  <a:lnTo>
                    <a:pt x="43663" y="383402"/>
                  </a:lnTo>
                  <a:lnTo>
                    <a:pt x="62060" y="342064"/>
                  </a:lnTo>
                  <a:lnTo>
                    <a:pt x="83362" y="302410"/>
                  </a:lnTo>
                  <a:lnTo>
                    <a:pt x="107433" y="264575"/>
                  </a:lnTo>
                  <a:lnTo>
                    <a:pt x="134138" y="228695"/>
                  </a:lnTo>
                  <a:lnTo>
                    <a:pt x="163340" y="194904"/>
                  </a:lnTo>
                  <a:lnTo>
                    <a:pt x="194904" y="163340"/>
                  </a:lnTo>
                  <a:lnTo>
                    <a:pt x="228694" y="134138"/>
                  </a:lnTo>
                  <a:lnTo>
                    <a:pt x="264575" y="107434"/>
                  </a:lnTo>
                  <a:lnTo>
                    <a:pt x="302410" y="83362"/>
                  </a:lnTo>
                  <a:lnTo>
                    <a:pt x="342064" y="62060"/>
                  </a:lnTo>
                  <a:lnTo>
                    <a:pt x="383402" y="43663"/>
                  </a:lnTo>
                  <a:lnTo>
                    <a:pt x="426286" y="28306"/>
                  </a:lnTo>
                  <a:lnTo>
                    <a:pt x="470583" y="16125"/>
                  </a:lnTo>
                  <a:lnTo>
                    <a:pt x="516155" y="7257"/>
                  </a:lnTo>
                  <a:lnTo>
                    <a:pt x="562868" y="1837"/>
                  </a:lnTo>
                  <a:lnTo>
                    <a:pt x="610585" y="0"/>
                  </a:lnTo>
                  <a:lnTo>
                    <a:pt x="658301" y="1837"/>
                  </a:lnTo>
                  <a:lnTo>
                    <a:pt x="705014" y="7257"/>
                  </a:lnTo>
                  <a:lnTo>
                    <a:pt x="750586" y="16125"/>
                  </a:lnTo>
                  <a:lnTo>
                    <a:pt x="794882" y="28306"/>
                  </a:lnTo>
                  <a:lnTo>
                    <a:pt x="837767" y="43663"/>
                  </a:lnTo>
                  <a:lnTo>
                    <a:pt x="879104" y="62060"/>
                  </a:lnTo>
                  <a:lnTo>
                    <a:pt x="918758" y="83362"/>
                  </a:lnTo>
                  <a:lnTo>
                    <a:pt x="956593" y="107434"/>
                  </a:lnTo>
                  <a:lnTo>
                    <a:pt x="992474" y="134138"/>
                  </a:lnTo>
                  <a:lnTo>
                    <a:pt x="1026264" y="163340"/>
                  </a:lnTo>
                  <a:lnTo>
                    <a:pt x="1057828" y="194904"/>
                  </a:lnTo>
                  <a:lnTo>
                    <a:pt x="1087030" y="228695"/>
                  </a:lnTo>
                  <a:lnTo>
                    <a:pt x="1113735" y="264575"/>
                  </a:lnTo>
                  <a:lnTo>
                    <a:pt x="1137806" y="302410"/>
                  </a:lnTo>
                  <a:lnTo>
                    <a:pt x="1159108" y="342064"/>
                  </a:lnTo>
                  <a:lnTo>
                    <a:pt x="1177505" y="383402"/>
                  </a:lnTo>
                  <a:lnTo>
                    <a:pt x="1192862" y="426286"/>
                  </a:lnTo>
                  <a:lnTo>
                    <a:pt x="1205043" y="470583"/>
                  </a:lnTo>
                  <a:lnTo>
                    <a:pt x="1213911" y="516155"/>
                  </a:lnTo>
                  <a:lnTo>
                    <a:pt x="1219331" y="562867"/>
                  </a:lnTo>
                  <a:lnTo>
                    <a:pt x="1221168" y="610584"/>
                  </a:lnTo>
                  <a:lnTo>
                    <a:pt x="1219331" y="658301"/>
                  </a:lnTo>
                  <a:lnTo>
                    <a:pt x="1213911" y="705013"/>
                  </a:lnTo>
                  <a:lnTo>
                    <a:pt x="1205043" y="750586"/>
                  </a:lnTo>
                  <a:lnTo>
                    <a:pt x="1192862" y="794882"/>
                  </a:lnTo>
                  <a:lnTo>
                    <a:pt x="1177505" y="837767"/>
                  </a:lnTo>
                  <a:lnTo>
                    <a:pt x="1159108" y="879104"/>
                  </a:lnTo>
                  <a:lnTo>
                    <a:pt x="1137806" y="918758"/>
                  </a:lnTo>
                  <a:lnTo>
                    <a:pt x="1113735" y="956593"/>
                  </a:lnTo>
                  <a:lnTo>
                    <a:pt x="1087030" y="992474"/>
                  </a:lnTo>
                  <a:lnTo>
                    <a:pt x="1057828" y="1026264"/>
                  </a:lnTo>
                  <a:lnTo>
                    <a:pt x="1026264" y="1057828"/>
                  </a:lnTo>
                  <a:lnTo>
                    <a:pt x="992474" y="1087030"/>
                  </a:lnTo>
                  <a:lnTo>
                    <a:pt x="956593" y="1113735"/>
                  </a:lnTo>
                  <a:lnTo>
                    <a:pt x="918758" y="1137806"/>
                  </a:lnTo>
                  <a:lnTo>
                    <a:pt x="879104" y="1159108"/>
                  </a:lnTo>
                  <a:lnTo>
                    <a:pt x="837767" y="1177506"/>
                  </a:lnTo>
                  <a:lnTo>
                    <a:pt x="794882" y="1192862"/>
                  </a:lnTo>
                  <a:lnTo>
                    <a:pt x="750586" y="1205043"/>
                  </a:lnTo>
                  <a:lnTo>
                    <a:pt x="705014" y="1213911"/>
                  </a:lnTo>
                  <a:lnTo>
                    <a:pt x="658301" y="1219332"/>
                  </a:lnTo>
                  <a:lnTo>
                    <a:pt x="610588" y="1221169"/>
                  </a:lnTo>
                  <a:close/>
                </a:path>
              </a:pathLst>
            </a:custGeom>
            <a:solidFill>
              <a:srgbClr val="E721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208203" y="4846486"/>
              <a:ext cx="289560" cy="363220"/>
            </a:xfrm>
            <a:custGeom>
              <a:avLst/>
              <a:gdLst/>
              <a:ahLst/>
              <a:cxnLst/>
              <a:rect l="l" t="t" r="r" b="b"/>
              <a:pathLst>
                <a:path w="289559" h="363220">
                  <a:moveTo>
                    <a:pt x="216480" y="362627"/>
                  </a:moveTo>
                  <a:lnTo>
                    <a:pt x="73276" y="362627"/>
                  </a:lnTo>
                  <a:lnTo>
                    <a:pt x="69210" y="358561"/>
                  </a:lnTo>
                  <a:lnTo>
                    <a:pt x="69171" y="329032"/>
                  </a:lnTo>
                  <a:lnTo>
                    <a:pt x="66973" y="305144"/>
                  </a:lnTo>
                  <a:lnTo>
                    <a:pt x="60400" y="281620"/>
                  </a:lnTo>
                  <a:lnTo>
                    <a:pt x="49699" y="259435"/>
                  </a:lnTo>
                  <a:lnTo>
                    <a:pt x="43150" y="250347"/>
                  </a:lnTo>
                  <a:lnTo>
                    <a:pt x="20055" y="218180"/>
                  </a:lnTo>
                  <a:lnTo>
                    <a:pt x="9057" y="195052"/>
                  </a:lnTo>
                  <a:lnTo>
                    <a:pt x="2300" y="170341"/>
                  </a:lnTo>
                  <a:lnTo>
                    <a:pt x="0" y="144627"/>
                  </a:lnTo>
                  <a:lnTo>
                    <a:pt x="6843" y="100562"/>
                  </a:lnTo>
                  <a:lnTo>
                    <a:pt x="25986" y="61861"/>
                  </a:lnTo>
                  <a:lnTo>
                    <a:pt x="55349" y="30730"/>
                  </a:lnTo>
                  <a:lnTo>
                    <a:pt x="92851" y="9374"/>
                  </a:lnTo>
                  <a:lnTo>
                    <a:pt x="136411" y="0"/>
                  </a:lnTo>
                  <a:lnTo>
                    <a:pt x="167158" y="1536"/>
                  </a:lnTo>
                  <a:lnTo>
                    <a:pt x="196622" y="9480"/>
                  </a:lnTo>
                  <a:lnTo>
                    <a:pt x="213061" y="17927"/>
                  </a:lnTo>
                  <a:lnTo>
                    <a:pt x="137439" y="17927"/>
                  </a:lnTo>
                  <a:lnTo>
                    <a:pt x="90498" y="29907"/>
                  </a:lnTo>
                  <a:lnTo>
                    <a:pt x="52561" y="57537"/>
                  </a:lnTo>
                  <a:lnTo>
                    <a:pt x="27188" y="97043"/>
                  </a:lnTo>
                  <a:lnTo>
                    <a:pt x="17939" y="144651"/>
                  </a:lnTo>
                  <a:lnTo>
                    <a:pt x="19953" y="167181"/>
                  </a:lnTo>
                  <a:lnTo>
                    <a:pt x="25870" y="188831"/>
                  </a:lnTo>
                  <a:lnTo>
                    <a:pt x="35502" y="209093"/>
                  </a:lnTo>
                  <a:lnTo>
                    <a:pt x="65144" y="250347"/>
                  </a:lnTo>
                  <a:lnTo>
                    <a:pt x="77206" y="275395"/>
                  </a:lnTo>
                  <a:lnTo>
                    <a:pt x="84615" y="301979"/>
                  </a:lnTo>
                  <a:lnTo>
                    <a:pt x="87097" y="329032"/>
                  </a:lnTo>
                  <a:lnTo>
                    <a:pt x="87137" y="344688"/>
                  </a:lnTo>
                  <a:lnTo>
                    <a:pt x="220541" y="344688"/>
                  </a:lnTo>
                  <a:lnTo>
                    <a:pt x="220547" y="358561"/>
                  </a:lnTo>
                  <a:lnTo>
                    <a:pt x="216480" y="362627"/>
                  </a:lnTo>
                  <a:close/>
                </a:path>
                <a:path w="289559" h="363220">
                  <a:moveTo>
                    <a:pt x="220541" y="344688"/>
                  </a:moveTo>
                  <a:lnTo>
                    <a:pt x="202595" y="344688"/>
                  </a:lnTo>
                  <a:lnTo>
                    <a:pt x="202595" y="329032"/>
                  </a:lnTo>
                  <a:lnTo>
                    <a:pt x="212359" y="275117"/>
                  </a:lnTo>
                  <a:lnTo>
                    <a:pt x="240412" y="228189"/>
                  </a:lnTo>
                  <a:lnTo>
                    <a:pt x="252720" y="211625"/>
                  </a:lnTo>
                  <a:lnTo>
                    <a:pt x="262072" y="193534"/>
                  </a:lnTo>
                  <a:lnTo>
                    <a:pt x="268358" y="174177"/>
                  </a:lnTo>
                  <a:lnTo>
                    <a:pt x="271471" y="153812"/>
                  </a:lnTo>
                  <a:lnTo>
                    <a:pt x="270486" y="126858"/>
                  </a:lnTo>
                  <a:lnTo>
                    <a:pt x="251940" y="76938"/>
                  </a:lnTo>
                  <a:lnTo>
                    <a:pt x="214009" y="38487"/>
                  </a:lnTo>
                  <a:lnTo>
                    <a:pt x="164368" y="19265"/>
                  </a:lnTo>
                  <a:lnTo>
                    <a:pt x="137439" y="17927"/>
                  </a:lnTo>
                  <a:lnTo>
                    <a:pt x="213061" y="17927"/>
                  </a:lnTo>
                  <a:lnTo>
                    <a:pt x="247791" y="43090"/>
                  </a:lnTo>
                  <a:lnTo>
                    <a:pt x="280699" y="94732"/>
                  </a:lnTo>
                  <a:lnTo>
                    <a:pt x="289362" y="155092"/>
                  </a:lnTo>
                  <a:lnTo>
                    <a:pt x="285813" y="178341"/>
                  </a:lnTo>
                  <a:lnTo>
                    <a:pt x="278639" y="200441"/>
                  </a:lnTo>
                  <a:lnTo>
                    <a:pt x="267965" y="221095"/>
                  </a:lnTo>
                  <a:lnTo>
                    <a:pt x="253914" y="240005"/>
                  </a:lnTo>
                  <a:lnTo>
                    <a:pt x="239617" y="259674"/>
                  </a:lnTo>
                  <a:lnTo>
                    <a:pt x="229152" y="281435"/>
                  </a:lnTo>
                  <a:lnTo>
                    <a:pt x="222723" y="304740"/>
                  </a:lnTo>
                  <a:lnTo>
                    <a:pt x="220536" y="329032"/>
                  </a:lnTo>
                  <a:lnTo>
                    <a:pt x="220541" y="3446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60741" y="5191174"/>
              <a:ext cx="184656" cy="15274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4346982" y="4733312"/>
              <a:ext cx="18415" cy="88900"/>
            </a:xfrm>
            <a:custGeom>
              <a:avLst/>
              <a:gdLst/>
              <a:ahLst/>
              <a:cxnLst/>
              <a:rect l="l" t="t" r="r" b="b"/>
              <a:pathLst>
                <a:path w="18415" h="88900">
                  <a:moveTo>
                    <a:pt x="13920" y="88776"/>
                  </a:moveTo>
                  <a:lnTo>
                    <a:pt x="8969" y="88776"/>
                  </a:lnTo>
                  <a:lnTo>
                    <a:pt x="4018" y="88776"/>
                  </a:lnTo>
                  <a:lnTo>
                    <a:pt x="0" y="84757"/>
                  </a:lnTo>
                  <a:lnTo>
                    <a:pt x="0" y="4018"/>
                  </a:lnTo>
                  <a:lnTo>
                    <a:pt x="4018" y="0"/>
                  </a:lnTo>
                  <a:lnTo>
                    <a:pt x="13920" y="0"/>
                  </a:lnTo>
                  <a:lnTo>
                    <a:pt x="17939" y="4018"/>
                  </a:lnTo>
                  <a:lnTo>
                    <a:pt x="17939" y="84769"/>
                  </a:lnTo>
                  <a:lnTo>
                    <a:pt x="13920" y="887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63098" y="4803204"/>
              <a:ext cx="66148" cy="6527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4515613" y="4954230"/>
              <a:ext cx="81915" cy="18415"/>
            </a:xfrm>
            <a:custGeom>
              <a:avLst/>
              <a:gdLst/>
              <a:ahLst/>
              <a:cxnLst/>
              <a:rect l="l" t="t" r="r" b="b"/>
              <a:pathLst>
                <a:path w="81915" h="18414">
                  <a:moveTo>
                    <a:pt x="77306" y="17939"/>
                  </a:moveTo>
                  <a:lnTo>
                    <a:pt x="72355" y="17939"/>
                  </a:lnTo>
                  <a:lnTo>
                    <a:pt x="4018" y="17939"/>
                  </a:lnTo>
                  <a:lnTo>
                    <a:pt x="0" y="13920"/>
                  </a:lnTo>
                  <a:lnTo>
                    <a:pt x="0" y="4018"/>
                  </a:lnTo>
                  <a:lnTo>
                    <a:pt x="4018" y="0"/>
                  </a:lnTo>
                  <a:lnTo>
                    <a:pt x="77306" y="0"/>
                  </a:lnTo>
                  <a:lnTo>
                    <a:pt x="81325" y="4018"/>
                  </a:lnTo>
                  <a:lnTo>
                    <a:pt x="81325" y="13920"/>
                  </a:lnTo>
                  <a:lnTo>
                    <a:pt x="77306" y="17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74967" y="4799664"/>
              <a:ext cx="66148" cy="6527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4107263" y="4950690"/>
              <a:ext cx="81915" cy="18415"/>
            </a:xfrm>
            <a:custGeom>
              <a:avLst/>
              <a:gdLst/>
              <a:ahLst/>
              <a:cxnLst/>
              <a:rect l="l" t="t" r="r" b="b"/>
              <a:pathLst>
                <a:path w="81915" h="18414">
                  <a:moveTo>
                    <a:pt x="77306" y="17939"/>
                  </a:moveTo>
                  <a:lnTo>
                    <a:pt x="72355" y="17939"/>
                  </a:lnTo>
                  <a:lnTo>
                    <a:pt x="4018" y="17939"/>
                  </a:lnTo>
                  <a:lnTo>
                    <a:pt x="0" y="13920"/>
                  </a:lnTo>
                  <a:lnTo>
                    <a:pt x="0" y="4018"/>
                  </a:lnTo>
                  <a:lnTo>
                    <a:pt x="4018" y="0"/>
                  </a:lnTo>
                  <a:lnTo>
                    <a:pt x="77306" y="0"/>
                  </a:lnTo>
                  <a:lnTo>
                    <a:pt x="81325" y="4018"/>
                  </a:lnTo>
                  <a:lnTo>
                    <a:pt x="81325" y="13920"/>
                  </a:lnTo>
                  <a:lnTo>
                    <a:pt x="77306" y="17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73454" y="4903569"/>
              <a:ext cx="165018" cy="157173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1771710" y="3583447"/>
            <a:ext cx="5151755" cy="5300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95"/>
              </a:spcBef>
            </a:pPr>
            <a:r>
              <a:rPr lang="en-US" sz="3500" spc="-10" dirty="0" err="1">
                <a:latin typeface="Tahoma"/>
                <a:cs typeface="Tahoma"/>
              </a:rPr>
              <a:t>Insertion_grades</a:t>
            </a:r>
            <a:endParaRPr lang="en-US" sz="3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lang="en-US" sz="3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lang="en-US" sz="3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60"/>
              </a:spcBef>
            </a:pPr>
            <a:endParaRPr lang="en-US" sz="3500" dirty="0">
              <a:latin typeface="Tahoma"/>
              <a:cs typeface="Tahoma"/>
            </a:endParaRPr>
          </a:p>
          <a:p>
            <a:pPr marR="6985" algn="ctr">
              <a:lnSpc>
                <a:spcPct val="100000"/>
              </a:lnSpc>
            </a:pPr>
            <a:r>
              <a:rPr lang="en-US" sz="3450" b="1" spc="250" dirty="0">
                <a:solidFill>
                  <a:srgbClr val="292E3A"/>
                </a:solidFill>
                <a:latin typeface="Calibri"/>
                <a:cs typeface="Calibri"/>
              </a:rPr>
              <a:t>Goal</a:t>
            </a:r>
          </a:p>
          <a:p>
            <a:pPr marL="347345" marR="0" lvl="0" indent="0" algn="ctr" defTabSz="914400" eaLnBrk="1" fontAlgn="auto" latinLnBrk="0" hangingPunct="1">
              <a:lnSpc>
                <a:spcPct val="100000"/>
              </a:lnSpc>
              <a:spcBef>
                <a:spcPts val="13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50" b="0" i="0" u="none" strike="noStrike" kern="0" cap="none" spc="0" normalizeH="0" baseline="0" noProof="0" dirty="0">
                <a:ln>
                  <a:noFill/>
                </a:ln>
                <a:solidFill>
                  <a:srgbClr val="292E3A"/>
                </a:solidFill>
                <a:effectLst/>
                <a:uLnTx/>
                <a:uFillTx/>
                <a:latin typeface="Tahoma"/>
                <a:cs typeface="Tahoma"/>
              </a:rPr>
              <a:t>This</a:t>
            </a:r>
            <a:r>
              <a:rPr kumimoji="0" lang="en-US" sz="2450" b="0" i="0" u="none" strike="noStrike" kern="0" cap="none" spc="80" normalizeH="0" baseline="0" noProof="0" dirty="0">
                <a:ln>
                  <a:noFill/>
                </a:ln>
                <a:solidFill>
                  <a:srgbClr val="292E3A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lang="en-US" sz="2450" b="0" i="0" u="none" strike="noStrike" kern="0" cap="none" spc="0" normalizeH="0" baseline="0" noProof="0" dirty="0">
                <a:ln>
                  <a:noFill/>
                </a:ln>
                <a:solidFill>
                  <a:srgbClr val="292E3A"/>
                </a:solidFill>
                <a:effectLst/>
                <a:uLnTx/>
                <a:uFillTx/>
                <a:latin typeface="Tahoma"/>
                <a:cs typeface="Tahoma"/>
              </a:rPr>
              <a:t>Procedure</a:t>
            </a:r>
            <a:r>
              <a:rPr kumimoji="0" lang="en-US" sz="2450" b="0" i="0" u="none" strike="noStrike" kern="0" cap="none" spc="85" normalizeH="0" baseline="0" noProof="0" dirty="0">
                <a:ln>
                  <a:noFill/>
                </a:ln>
                <a:solidFill>
                  <a:srgbClr val="292E3A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lang="en-US" sz="2450" b="0" i="0" u="none" strike="noStrike" kern="0" cap="none" spc="50" normalizeH="0" baseline="0" noProof="0" dirty="0">
                <a:ln>
                  <a:noFill/>
                </a:ln>
                <a:solidFill>
                  <a:srgbClr val="292E3A"/>
                </a:solidFill>
                <a:effectLst/>
                <a:uLnTx/>
                <a:uFillTx/>
                <a:latin typeface="Tahoma"/>
                <a:cs typeface="Tahoma"/>
              </a:rPr>
              <a:t>is</a:t>
            </a:r>
            <a:r>
              <a:rPr kumimoji="0" lang="en-US" sz="2450" b="0" i="0" u="none" strike="noStrike" kern="0" cap="none" spc="80" normalizeH="0" baseline="0" noProof="0" dirty="0">
                <a:ln>
                  <a:noFill/>
                </a:ln>
                <a:solidFill>
                  <a:srgbClr val="292E3A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lang="en-US" sz="2450" b="0" i="0" u="none" strike="noStrike" kern="0" cap="none" spc="0" normalizeH="0" baseline="0" noProof="0" dirty="0">
                <a:ln>
                  <a:noFill/>
                </a:ln>
                <a:solidFill>
                  <a:srgbClr val="292E3A"/>
                </a:solidFill>
                <a:effectLst/>
                <a:uLnTx/>
                <a:uFillTx/>
                <a:latin typeface="Tahoma"/>
                <a:cs typeface="Tahoma"/>
              </a:rPr>
              <a:t>used</a:t>
            </a:r>
            <a:r>
              <a:rPr kumimoji="0" lang="en-US" sz="2450" b="0" i="0" u="none" strike="noStrike" kern="0" cap="none" spc="80" normalizeH="0" baseline="0" noProof="0" dirty="0">
                <a:ln>
                  <a:noFill/>
                </a:ln>
                <a:solidFill>
                  <a:srgbClr val="292E3A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lang="en-US" sz="2450" b="0" i="0" u="none" strike="noStrike" kern="0" cap="none" spc="-25" normalizeH="0" baseline="0" noProof="0" dirty="0">
                <a:ln>
                  <a:noFill/>
                </a:ln>
                <a:solidFill>
                  <a:srgbClr val="292E3A"/>
                </a:solidFill>
                <a:effectLst/>
                <a:uLnTx/>
                <a:uFillTx/>
                <a:latin typeface="Tahoma"/>
                <a:cs typeface="Tahoma"/>
              </a:rPr>
              <a:t>for</a:t>
            </a:r>
            <a:endParaRPr kumimoji="0" lang="en-US" sz="24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  <a:p>
            <a:pPr marL="347345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50" b="0" i="0" u="none" strike="noStrike" kern="0" cap="none" spc="-35" normalizeH="0" baseline="0" noProof="0" dirty="0">
                <a:ln>
                  <a:noFill/>
                </a:ln>
                <a:solidFill>
                  <a:srgbClr val="292E3A"/>
                </a:solidFill>
                <a:effectLst/>
                <a:uLnTx/>
                <a:uFillTx/>
                <a:latin typeface="Tahoma"/>
                <a:cs typeface="Tahoma"/>
              </a:rPr>
              <a:t>Insertion</a:t>
            </a:r>
            <a:r>
              <a:rPr kumimoji="0" lang="en-US" sz="2450" b="0" i="0" u="none" strike="noStrike" kern="0" cap="none" spc="-50" normalizeH="0" baseline="0" noProof="0" dirty="0">
                <a:ln>
                  <a:noFill/>
                </a:ln>
                <a:solidFill>
                  <a:srgbClr val="292E3A"/>
                </a:solidFill>
                <a:effectLst/>
                <a:uLnTx/>
                <a:uFillTx/>
                <a:latin typeface="Tahoma"/>
                <a:cs typeface="Tahoma"/>
              </a:rPr>
              <a:t> </a:t>
            </a:r>
            <a:r>
              <a:rPr kumimoji="0" lang="en-US" sz="2450" b="0" i="0" u="none" strike="noStrike" kern="0" cap="none" spc="0" normalizeH="0" baseline="0" noProof="0" dirty="0">
                <a:ln>
                  <a:noFill/>
                </a:ln>
                <a:solidFill>
                  <a:srgbClr val="292E3A"/>
                </a:solidFill>
                <a:effectLst/>
                <a:uLnTx/>
                <a:uFillTx/>
                <a:latin typeface="Tahoma"/>
                <a:cs typeface="Tahoma"/>
              </a:rPr>
              <a:t>New</a:t>
            </a:r>
            <a:r>
              <a:rPr kumimoji="0" lang="en-US" sz="2450" b="0" i="0" u="none" strike="noStrike" kern="0" cap="none" spc="-45" normalizeH="0" baseline="0" noProof="0" dirty="0">
                <a:ln>
                  <a:noFill/>
                </a:ln>
                <a:solidFill>
                  <a:srgbClr val="292E3A"/>
                </a:solidFill>
                <a:effectLst/>
                <a:uLnTx/>
                <a:uFillTx/>
                <a:latin typeface="Tahoma"/>
                <a:cs typeface="Tahoma"/>
              </a:rPr>
              <a:t> Grade</a:t>
            </a:r>
            <a:endParaRPr kumimoji="0" lang="en-US" sz="24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ahoma"/>
              <a:cs typeface="Tahoma"/>
            </a:endParaRPr>
          </a:p>
          <a:p>
            <a:pPr marR="6985" algn="ctr">
              <a:lnSpc>
                <a:spcPct val="100000"/>
              </a:lnSpc>
            </a:pPr>
            <a:endParaRPr lang="en-US" sz="3450" b="1" spc="250" dirty="0">
              <a:solidFill>
                <a:srgbClr val="292E3A"/>
              </a:solidFill>
              <a:latin typeface="Calibri"/>
              <a:cs typeface="Calibri"/>
            </a:endParaRPr>
          </a:p>
          <a:p>
            <a:pPr marR="6985" algn="ctr">
              <a:lnSpc>
                <a:spcPct val="100000"/>
              </a:lnSpc>
            </a:pPr>
            <a:endParaRPr lang="en-US" sz="3450" dirty="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814229" y="9258300"/>
            <a:ext cx="4474210" cy="1028700"/>
          </a:xfrm>
          <a:custGeom>
            <a:avLst/>
            <a:gdLst/>
            <a:ahLst/>
            <a:cxnLst/>
            <a:rect l="l" t="t" r="r" b="b"/>
            <a:pathLst>
              <a:path w="4474209" h="1028700">
                <a:moveTo>
                  <a:pt x="4473770" y="1028699"/>
                </a:moveTo>
                <a:lnTo>
                  <a:pt x="0" y="1028699"/>
                </a:lnTo>
                <a:lnTo>
                  <a:pt x="1115995" y="0"/>
                </a:lnTo>
                <a:lnTo>
                  <a:pt x="4473770" y="0"/>
                </a:lnTo>
                <a:lnTo>
                  <a:pt x="4473770" y="1028699"/>
                </a:lnTo>
                <a:close/>
              </a:path>
            </a:pathLst>
          </a:custGeom>
          <a:solidFill>
            <a:srgbClr val="A20D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321323" y="1109627"/>
            <a:ext cx="68345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85" dirty="0">
                <a:solidFill>
                  <a:srgbClr val="FFFFFF"/>
                </a:solidFill>
                <a:latin typeface="Tahoma"/>
                <a:cs typeface="Tahoma"/>
              </a:rPr>
              <a:t>Procedures</a:t>
            </a:r>
            <a:r>
              <a:rPr sz="40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spc="8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40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sz="4000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spc="-20" dirty="0">
                <a:solidFill>
                  <a:srgbClr val="FFFFFF"/>
                </a:solidFill>
                <a:latin typeface="Tahoma"/>
                <a:cs typeface="Tahoma"/>
              </a:rPr>
              <a:t>Insertion</a:t>
            </a:r>
            <a:endParaRPr sz="4000">
              <a:latin typeface="Tahoma"/>
              <a:cs typeface="Tahom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210826" y="3380193"/>
            <a:ext cx="5180330" cy="5887720"/>
            <a:chOff x="6210826" y="3380193"/>
            <a:chExt cx="5180330" cy="5887720"/>
          </a:xfrm>
        </p:grpSpPr>
        <p:sp>
          <p:nvSpPr>
            <p:cNvPr id="32" name="object 32"/>
            <p:cNvSpPr/>
            <p:nvPr/>
          </p:nvSpPr>
          <p:spPr>
            <a:xfrm>
              <a:off x="6220351" y="3389688"/>
              <a:ext cx="5161280" cy="5866765"/>
            </a:xfrm>
            <a:custGeom>
              <a:avLst/>
              <a:gdLst/>
              <a:ahLst/>
              <a:cxnLst/>
              <a:rect l="l" t="t" r="r" b="b"/>
              <a:pathLst>
                <a:path w="5161280" h="5866765">
                  <a:moveTo>
                    <a:pt x="5160834" y="5866417"/>
                  </a:moveTo>
                  <a:lnTo>
                    <a:pt x="0" y="5866417"/>
                  </a:lnTo>
                  <a:lnTo>
                    <a:pt x="0" y="0"/>
                  </a:lnTo>
                  <a:lnTo>
                    <a:pt x="5160834" y="0"/>
                  </a:lnTo>
                  <a:lnTo>
                    <a:pt x="5160834" y="5866417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20351" y="3389718"/>
              <a:ext cx="5161280" cy="5868670"/>
            </a:xfrm>
            <a:custGeom>
              <a:avLst/>
              <a:gdLst/>
              <a:ahLst/>
              <a:cxnLst/>
              <a:rect l="l" t="t" r="r" b="b"/>
              <a:pathLst>
                <a:path w="5161280" h="5868670">
                  <a:moveTo>
                    <a:pt x="0" y="0"/>
                  </a:moveTo>
                  <a:lnTo>
                    <a:pt x="5160764" y="0"/>
                  </a:lnTo>
                  <a:lnTo>
                    <a:pt x="5160764" y="5868530"/>
                  </a:lnTo>
                  <a:lnTo>
                    <a:pt x="0" y="586853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292E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190184" y="4429994"/>
              <a:ext cx="1221740" cy="1221740"/>
            </a:xfrm>
            <a:custGeom>
              <a:avLst/>
              <a:gdLst/>
              <a:ahLst/>
              <a:cxnLst/>
              <a:rect l="l" t="t" r="r" b="b"/>
              <a:pathLst>
                <a:path w="1221740" h="1221739">
                  <a:moveTo>
                    <a:pt x="610588" y="1221169"/>
                  </a:moveTo>
                  <a:lnTo>
                    <a:pt x="562867" y="1219332"/>
                  </a:lnTo>
                  <a:lnTo>
                    <a:pt x="516155" y="1213911"/>
                  </a:lnTo>
                  <a:lnTo>
                    <a:pt x="470583" y="1205043"/>
                  </a:lnTo>
                  <a:lnTo>
                    <a:pt x="426286" y="1192862"/>
                  </a:lnTo>
                  <a:lnTo>
                    <a:pt x="383402" y="1177506"/>
                  </a:lnTo>
                  <a:lnTo>
                    <a:pt x="342064" y="1159108"/>
                  </a:lnTo>
                  <a:lnTo>
                    <a:pt x="302410" y="1137806"/>
                  </a:lnTo>
                  <a:lnTo>
                    <a:pt x="264575" y="1113735"/>
                  </a:lnTo>
                  <a:lnTo>
                    <a:pt x="228695" y="1087030"/>
                  </a:lnTo>
                  <a:lnTo>
                    <a:pt x="194904" y="1057828"/>
                  </a:lnTo>
                  <a:lnTo>
                    <a:pt x="163340" y="1026264"/>
                  </a:lnTo>
                  <a:lnTo>
                    <a:pt x="134138" y="992474"/>
                  </a:lnTo>
                  <a:lnTo>
                    <a:pt x="107433" y="956593"/>
                  </a:lnTo>
                  <a:lnTo>
                    <a:pt x="83362" y="918758"/>
                  </a:lnTo>
                  <a:lnTo>
                    <a:pt x="62060" y="879104"/>
                  </a:lnTo>
                  <a:lnTo>
                    <a:pt x="43663" y="837767"/>
                  </a:lnTo>
                  <a:lnTo>
                    <a:pt x="28306" y="794882"/>
                  </a:lnTo>
                  <a:lnTo>
                    <a:pt x="16125" y="750586"/>
                  </a:lnTo>
                  <a:lnTo>
                    <a:pt x="7257" y="705013"/>
                  </a:lnTo>
                  <a:lnTo>
                    <a:pt x="1837" y="658301"/>
                  </a:lnTo>
                  <a:lnTo>
                    <a:pt x="0" y="610584"/>
                  </a:lnTo>
                  <a:lnTo>
                    <a:pt x="1837" y="562867"/>
                  </a:lnTo>
                  <a:lnTo>
                    <a:pt x="7257" y="516155"/>
                  </a:lnTo>
                  <a:lnTo>
                    <a:pt x="16125" y="470583"/>
                  </a:lnTo>
                  <a:lnTo>
                    <a:pt x="28306" y="426286"/>
                  </a:lnTo>
                  <a:lnTo>
                    <a:pt x="43663" y="383402"/>
                  </a:lnTo>
                  <a:lnTo>
                    <a:pt x="62060" y="342064"/>
                  </a:lnTo>
                  <a:lnTo>
                    <a:pt x="83362" y="302410"/>
                  </a:lnTo>
                  <a:lnTo>
                    <a:pt x="107433" y="264575"/>
                  </a:lnTo>
                  <a:lnTo>
                    <a:pt x="134138" y="228695"/>
                  </a:lnTo>
                  <a:lnTo>
                    <a:pt x="163340" y="194904"/>
                  </a:lnTo>
                  <a:lnTo>
                    <a:pt x="194904" y="163340"/>
                  </a:lnTo>
                  <a:lnTo>
                    <a:pt x="228695" y="134138"/>
                  </a:lnTo>
                  <a:lnTo>
                    <a:pt x="264575" y="107434"/>
                  </a:lnTo>
                  <a:lnTo>
                    <a:pt x="302410" y="83362"/>
                  </a:lnTo>
                  <a:lnTo>
                    <a:pt x="342064" y="62060"/>
                  </a:lnTo>
                  <a:lnTo>
                    <a:pt x="383402" y="43663"/>
                  </a:lnTo>
                  <a:lnTo>
                    <a:pt x="426286" y="28306"/>
                  </a:lnTo>
                  <a:lnTo>
                    <a:pt x="470583" y="16125"/>
                  </a:lnTo>
                  <a:lnTo>
                    <a:pt x="516155" y="7257"/>
                  </a:lnTo>
                  <a:lnTo>
                    <a:pt x="562867" y="1837"/>
                  </a:lnTo>
                  <a:lnTo>
                    <a:pt x="610584" y="0"/>
                  </a:lnTo>
                  <a:lnTo>
                    <a:pt x="658301" y="1837"/>
                  </a:lnTo>
                  <a:lnTo>
                    <a:pt x="705013" y="7257"/>
                  </a:lnTo>
                  <a:lnTo>
                    <a:pt x="750586" y="16125"/>
                  </a:lnTo>
                  <a:lnTo>
                    <a:pt x="794882" y="28306"/>
                  </a:lnTo>
                  <a:lnTo>
                    <a:pt x="837767" y="43663"/>
                  </a:lnTo>
                  <a:lnTo>
                    <a:pt x="879104" y="62060"/>
                  </a:lnTo>
                  <a:lnTo>
                    <a:pt x="918758" y="83362"/>
                  </a:lnTo>
                  <a:lnTo>
                    <a:pt x="956593" y="107434"/>
                  </a:lnTo>
                  <a:lnTo>
                    <a:pt x="992474" y="134138"/>
                  </a:lnTo>
                  <a:lnTo>
                    <a:pt x="1026264" y="163340"/>
                  </a:lnTo>
                  <a:lnTo>
                    <a:pt x="1057828" y="194904"/>
                  </a:lnTo>
                  <a:lnTo>
                    <a:pt x="1087030" y="228695"/>
                  </a:lnTo>
                  <a:lnTo>
                    <a:pt x="1113735" y="264575"/>
                  </a:lnTo>
                  <a:lnTo>
                    <a:pt x="1137806" y="302410"/>
                  </a:lnTo>
                  <a:lnTo>
                    <a:pt x="1159108" y="342064"/>
                  </a:lnTo>
                  <a:lnTo>
                    <a:pt x="1177505" y="383402"/>
                  </a:lnTo>
                  <a:lnTo>
                    <a:pt x="1192862" y="426286"/>
                  </a:lnTo>
                  <a:lnTo>
                    <a:pt x="1205043" y="470583"/>
                  </a:lnTo>
                  <a:lnTo>
                    <a:pt x="1213911" y="516155"/>
                  </a:lnTo>
                  <a:lnTo>
                    <a:pt x="1219331" y="562867"/>
                  </a:lnTo>
                  <a:lnTo>
                    <a:pt x="1221168" y="610584"/>
                  </a:lnTo>
                  <a:lnTo>
                    <a:pt x="1219331" y="658301"/>
                  </a:lnTo>
                  <a:lnTo>
                    <a:pt x="1213911" y="705013"/>
                  </a:lnTo>
                  <a:lnTo>
                    <a:pt x="1205043" y="750586"/>
                  </a:lnTo>
                  <a:lnTo>
                    <a:pt x="1192862" y="794882"/>
                  </a:lnTo>
                  <a:lnTo>
                    <a:pt x="1177505" y="837767"/>
                  </a:lnTo>
                  <a:lnTo>
                    <a:pt x="1159108" y="879104"/>
                  </a:lnTo>
                  <a:lnTo>
                    <a:pt x="1137806" y="918758"/>
                  </a:lnTo>
                  <a:lnTo>
                    <a:pt x="1113735" y="956593"/>
                  </a:lnTo>
                  <a:lnTo>
                    <a:pt x="1087030" y="992474"/>
                  </a:lnTo>
                  <a:lnTo>
                    <a:pt x="1057828" y="1026264"/>
                  </a:lnTo>
                  <a:lnTo>
                    <a:pt x="1026264" y="1057828"/>
                  </a:lnTo>
                  <a:lnTo>
                    <a:pt x="992474" y="1087030"/>
                  </a:lnTo>
                  <a:lnTo>
                    <a:pt x="956593" y="1113735"/>
                  </a:lnTo>
                  <a:lnTo>
                    <a:pt x="918758" y="1137806"/>
                  </a:lnTo>
                  <a:lnTo>
                    <a:pt x="879104" y="1159108"/>
                  </a:lnTo>
                  <a:lnTo>
                    <a:pt x="837767" y="1177506"/>
                  </a:lnTo>
                  <a:lnTo>
                    <a:pt x="794882" y="1192862"/>
                  </a:lnTo>
                  <a:lnTo>
                    <a:pt x="750586" y="1205043"/>
                  </a:lnTo>
                  <a:lnTo>
                    <a:pt x="705013" y="1213911"/>
                  </a:lnTo>
                  <a:lnTo>
                    <a:pt x="658301" y="1219332"/>
                  </a:lnTo>
                  <a:lnTo>
                    <a:pt x="610588" y="1221169"/>
                  </a:lnTo>
                  <a:close/>
                </a:path>
              </a:pathLst>
            </a:custGeom>
            <a:solidFill>
              <a:srgbClr val="E721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56842" y="4846486"/>
              <a:ext cx="289560" cy="363220"/>
            </a:xfrm>
            <a:custGeom>
              <a:avLst/>
              <a:gdLst/>
              <a:ahLst/>
              <a:cxnLst/>
              <a:rect l="l" t="t" r="r" b="b"/>
              <a:pathLst>
                <a:path w="289559" h="363220">
                  <a:moveTo>
                    <a:pt x="216480" y="362627"/>
                  </a:moveTo>
                  <a:lnTo>
                    <a:pt x="73276" y="362627"/>
                  </a:lnTo>
                  <a:lnTo>
                    <a:pt x="69210" y="358561"/>
                  </a:lnTo>
                  <a:lnTo>
                    <a:pt x="69171" y="329032"/>
                  </a:lnTo>
                  <a:lnTo>
                    <a:pt x="66973" y="305144"/>
                  </a:lnTo>
                  <a:lnTo>
                    <a:pt x="60400" y="281620"/>
                  </a:lnTo>
                  <a:lnTo>
                    <a:pt x="49699" y="259435"/>
                  </a:lnTo>
                  <a:lnTo>
                    <a:pt x="43150" y="250347"/>
                  </a:lnTo>
                  <a:lnTo>
                    <a:pt x="20055" y="218180"/>
                  </a:lnTo>
                  <a:lnTo>
                    <a:pt x="9057" y="195052"/>
                  </a:lnTo>
                  <a:lnTo>
                    <a:pt x="2300" y="170341"/>
                  </a:lnTo>
                  <a:lnTo>
                    <a:pt x="0" y="144627"/>
                  </a:lnTo>
                  <a:lnTo>
                    <a:pt x="6843" y="100562"/>
                  </a:lnTo>
                  <a:lnTo>
                    <a:pt x="25986" y="61861"/>
                  </a:lnTo>
                  <a:lnTo>
                    <a:pt x="55349" y="30730"/>
                  </a:lnTo>
                  <a:lnTo>
                    <a:pt x="92851" y="9374"/>
                  </a:lnTo>
                  <a:lnTo>
                    <a:pt x="136411" y="0"/>
                  </a:lnTo>
                  <a:lnTo>
                    <a:pt x="167158" y="1536"/>
                  </a:lnTo>
                  <a:lnTo>
                    <a:pt x="196622" y="9480"/>
                  </a:lnTo>
                  <a:lnTo>
                    <a:pt x="213061" y="17927"/>
                  </a:lnTo>
                  <a:lnTo>
                    <a:pt x="137439" y="17927"/>
                  </a:lnTo>
                  <a:lnTo>
                    <a:pt x="90498" y="29907"/>
                  </a:lnTo>
                  <a:lnTo>
                    <a:pt x="52561" y="57537"/>
                  </a:lnTo>
                  <a:lnTo>
                    <a:pt x="27188" y="97043"/>
                  </a:lnTo>
                  <a:lnTo>
                    <a:pt x="17939" y="144651"/>
                  </a:lnTo>
                  <a:lnTo>
                    <a:pt x="19953" y="167181"/>
                  </a:lnTo>
                  <a:lnTo>
                    <a:pt x="25870" y="188831"/>
                  </a:lnTo>
                  <a:lnTo>
                    <a:pt x="35502" y="209093"/>
                  </a:lnTo>
                  <a:lnTo>
                    <a:pt x="65144" y="250347"/>
                  </a:lnTo>
                  <a:lnTo>
                    <a:pt x="77206" y="275395"/>
                  </a:lnTo>
                  <a:lnTo>
                    <a:pt x="84615" y="301979"/>
                  </a:lnTo>
                  <a:lnTo>
                    <a:pt x="87097" y="329032"/>
                  </a:lnTo>
                  <a:lnTo>
                    <a:pt x="87137" y="344688"/>
                  </a:lnTo>
                  <a:lnTo>
                    <a:pt x="220541" y="344688"/>
                  </a:lnTo>
                  <a:lnTo>
                    <a:pt x="220547" y="358561"/>
                  </a:lnTo>
                  <a:lnTo>
                    <a:pt x="216480" y="362627"/>
                  </a:lnTo>
                  <a:close/>
                </a:path>
                <a:path w="289559" h="363220">
                  <a:moveTo>
                    <a:pt x="220541" y="344688"/>
                  </a:moveTo>
                  <a:lnTo>
                    <a:pt x="202595" y="344688"/>
                  </a:lnTo>
                  <a:lnTo>
                    <a:pt x="202595" y="329032"/>
                  </a:lnTo>
                  <a:lnTo>
                    <a:pt x="212359" y="275117"/>
                  </a:lnTo>
                  <a:lnTo>
                    <a:pt x="240412" y="228189"/>
                  </a:lnTo>
                  <a:lnTo>
                    <a:pt x="252720" y="211625"/>
                  </a:lnTo>
                  <a:lnTo>
                    <a:pt x="262072" y="193534"/>
                  </a:lnTo>
                  <a:lnTo>
                    <a:pt x="268358" y="174177"/>
                  </a:lnTo>
                  <a:lnTo>
                    <a:pt x="271471" y="153812"/>
                  </a:lnTo>
                  <a:lnTo>
                    <a:pt x="270486" y="126858"/>
                  </a:lnTo>
                  <a:lnTo>
                    <a:pt x="251940" y="76938"/>
                  </a:lnTo>
                  <a:lnTo>
                    <a:pt x="214009" y="38487"/>
                  </a:lnTo>
                  <a:lnTo>
                    <a:pt x="164368" y="19265"/>
                  </a:lnTo>
                  <a:lnTo>
                    <a:pt x="137439" y="17927"/>
                  </a:lnTo>
                  <a:lnTo>
                    <a:pt x="213061" y="17927"/>
                  </a:lnTo>
                  <a:lnTo>
                    <a:pt x="247791" y="43090"/>
                  </a:lnTo>
                  <a:lnTo>
                    <a:pt x="280699" y="94732"/>
                  </a:lnTo>
                  <a:lnTo>
                    <a:pt x="289362" y="155092"/>
                  </a:lnTo>
                  <a:lnTo>
                    <a:pt x="285813" y="178341"/>
                  </a:lnTo>
                  <a:lnTo>
                    <a:pt x="278639" y="200441"/>
                  </a:lnTo>
                  <a:lnTo>
                    <a:pt x="267965" y="221095"/>
                  </a:lnTo>
                  <a:lnTo>
                    <a:pt x="253914" y="240005"/>
                  </a:lnTo>
                  <a:lnTo>
                    <a:pt x="239617" y="259674"/>
                  </a:lnTo>
                  <a:lnTo>
                    <a:pt x="229152" y="281435"/>
                  </a:lnTo>
                  <a:lnTo>
                    <a:pt x="222723" y="304740"/>
                  </a:lnTo>
                  <a:lnTo>
                    <a:pt x="220536" y="329032"/>
                  </a:lnTo>
                  <a:lnTo>
                    <a:pt x="220541" y="3446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09381" y="5191174"/>
              <a:ext cx="184656" cy="15274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795622" y="4733312"/>
              <a:ext cx="18415" cy="88900"/>
            </a:xfrm>
            <a:custGeom>
              <a:avLst/>
              <a:gdLst/>
              <a:ahLst/>
              <a:cxnLst/>
              <a:rect l="l" t="t" r="r" b="b"/>
              <a:pathLst>
                <a:path w="18415" h="88900">
                  <a:moveTo>
                    <a:pt x="13920" y="88776"/>
                  </a:moveTo>
                  <a:lnTo>
                    <a:pt x="8969" y="88776"/>
                  </a:lnTo>
                  <a:lnTo>
                    <a:pt x="4018" y="88776"/>
                  </a:lnTo>
                  <a:lnTo>
                    <a:pt x="0" y="84757"/>
                  </a:lnTo>
                  <a:lnTo>
                    <a:pt x="0" y="4018"/>
                  </a:lnTo>
                  <a:lnTo>
                    <a:pt x="4018" y="0"/>
                  </a:lnTo>
                  <a:lnTo>
                    <a:pt x="13920" y="0"/>
                  </a:lnTo>
                  <a:lnTo>
                    <a:pt x="17939" y="4018"/>
                  </a:lnTo>
                  <a:lnTo>
                    <a:pt x="17939" y="84769"/>
                  </a:lnTo>
                  <a:lnTo>
                    <a:pt x="13920" y="887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11738" y="4803204"/>
              <a:ext cx="66148" cy="6527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964253" y="4954230"/>
              <a:ext cx="81915" cy="18415"/>
            </a:xfrm>
            <a:custGeom>
              <a:avLst/>
              <a:gdLst/>
              <a:ahLst/>
              <a:cxnLst/>
              <a:rect l="l" t="t" r="r" b="b"/>
              <a:pathLst>
                <a:path w="81915" h="18414">
                  <a:moveTo>
                    <a:pt x="77306" y="17939"/>
                  </a:moveTo>
                  <a:lnTo>
                    <a:pt x="72355" y="17939"/>
                  </a:lnTo>
                  <a:lnTo>
                    <a:pt x="4018" y="17939"/>
                  </a:lnTo>
                  <a:lnTo>
                    <a:pt x="0" y="13920"/>
                  </a:lnTo>
                  <a:lnTo>
                    <a:pt x="0" y="4018"/>
                  </a:lnTo>
                  <a:lnTo>
                    <a:pt x="4018" y="0"/>
                  </a:lnTo>
                  <a:lnTo>
                    <a:pt x="77306" y="0"/>
                  </a:lnTo>
                  <a:lnTo>
                    <a:pt x="81325" y="4018"/>
                  </a:lnTo>
                  <a:lnTo>
                    <a:pt x="81325" y="13920"/>
                  </a:lnTo>
                  <a:lnTo>
                    <a:pt x="77306" y="17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3607" y="4799664"/>
              <a:ext cx="66148" cy="6527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555903" y="4950690"/>
              <a:ext cx="81915" cy="18415"/>
            </a:xfrm>
            <a:custGeom>
              <a:avLst/>
              <a:gdLst/>
              <a:ahLst/>
              <a:cxnLst/>
              <a:rect l="l" t="t" r="r" b="b"/>
              <a:pathLst>
                <a:path w="81915" h="18414">
                  <a:moveTo>
                    <a:pt x="77306" y="17939"/>
                  </a:moveTo>
                  <a:lnTo>
                    <a:pt x="72355" y="17939"/>
                  </a:lnTo>
                  <a:lnTo>
                    <a:pt x="4018" y="17939"/>
                  </a:lnTo>
                  <a:lnTo>
                    <a:pt x="0" y="13920"/>
                  </a:lnTo>
                  <a:lnTo>
                    <a:pt x="0" y="4018"/>
                  </a:lnTo>
                  <a:lnTo>
                    <a:pt x="4018" y="0"/>
                  </a:lnTo>
                  <a:lnTo>
                    <a:pt x="77306" y="0"/>
                  </a:lnTo>
                  <a:lnTo>
                    <a:pt x="81325" y="4018"/>
                  </a:lnTo>
                  <a:lnTo>
                    <a:pt x="81325" y="13920"/>
                  </a:lnTo>
                  <a:lnTo>
                    <a:pt x="77306" y="17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22094" y="4903569"/>
              <a:ext cx="165018" cy="157173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6220351" y="3583447"/>
            <a:ext cx="5151755" cy="4219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95"/>
              </a:spcBef>
            </a:pPr>
            <a:r>
              <a:rPr sz="3500" spc="-10" dirty="0" err="1">
                <a:latin typeface="Tahoma"/>
                <a:cs typeface="Tahoma"/>
              </a:rPr>
              <a:t>insertion_</a:t>
            </a:r>
            <a:r>
              <a:rPr lang="en-US" sz="3500" spc="-10" dirty="0" err="1">
                <a:latin typeface="Tahoma"/>
                <a:cs typeface="Tahoma"/>
              </a:rPr>
              <a:t>cousre</a:t>
            </a:r>
            <a:endParaRPr sz="3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60"/>
              </a:spcBef>
            </a:pPr>
            <a:endParaRPr sz="3500" dirty="0">
              <a:latin typeface="Tahoma"/>
              <a:cs typeface="Tahoma"/>
            </a:endParaRPr>
          </a:p>
          <a:p>
            <a:pPr marL="224154" algn="ctr">
              <a:lnSpc>
                <a:spcPct val="100000"/>
              </a:lnSpc>
            </a:pPr>
            <a:r>
              <a:rPr sz="3450" b="1" spc="250" dirty="0">
                <a:solidFill>
                  <a:srgbClr val="292E3A"/>
                </a:solidFill>
                <a:latin typeface="Calibri"/>
                <a:cs typeface="Calibri"/>
              </a:rPr>
              <a:t>Goal</a:t>
            </a:r>
            <a:endParaRPr sz="3450" dirty="0">
              <a:latin typeface="Calibri"/>
              <a:cs typeface="Calibri"/>
            </a:endParaRPr>
          </a:p>
          <a:p>
            <a:pPr marL="347345" algn="ctr">
              <a:lnSpc>
                <a:spcPct val="100000"/>
              </a:lnSpc>
              <a:spcBef>
                <a:spcPts val="1335"/>
              </a:spcBef>
            </a:pPr>
            <a:r>
              <a:rPr sz="2450" dirty="0">
                <a:solidFill>
                  <a:srgbClr val="292E3A"/>
                </a:solidFill>
                <a:latin typeface="Tahoma"/>
                <a:cs typeface="Tahoma"/>
              </a:rPr>
              <a:t>This</a:t>
            </a:r>
            <a:r>
              <a:rPr sz="2450" spc="8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450" dirty="0">
                <a:solidFill>
                  <a:srgbClr val="292E3A"/>
                </a:solidFill>
                <a:latin typeface="Tahoma"/>
                <a:cs typeface="Tahoma"/>
              </a:rPr>
              <a:t>Procedure</a:t>
            </a:r>
            <a:r>
              <a:rPr sz="2450" spc="8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450" spc="50" dirty="0">
                <a:solidFill>
                  <a:srgbClr val="292E3A"/>
                </a:solidFill>
                <a:latin typeface="Tahoma"/>
                <a:cs typeface="Tahoma"/>
              </a:rPr>
              <a:t>is</a:t>
            </a:r>
            <a:r>
              <a:rPr sz="2450" spc="8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450" dirty="0">
                <a:solidFill>
                  <a:srgbClr val="292E3A"/>
                </a:solidFill>
                <a:latin typeface="Tahoma"/>
                <a:cs typeface="Tahoma"/>
              </a:rPr>
              <a:t>used</a:t>
            </a:r>
            <a:r>
              <a:rPr sz="2450" spc="8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450" spc="-25" dirty="0">
                <a:solidFill>
                  <a:srgbClr val="292E3A"/>
                </a:solidFill>
                <a:latin typeface="Tahoma"/>
                <a:cs typeface="Tahoma"/>
              </a:rPr>
              <a:t>for</a:t>
            </a:r>
            <a:endParaRPr sz="245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2450" dirty="0">
              <a:latin typeface="Tahoma"/>
              <a:cs typeface="Tahoma"/>
            </a:endParaRPr>
          </a:p>
          <a:p>
            <a:pPr marL="347345" algn="ctr">
              <a:lnSpc>
                <a:spcPct val="100000"/>
              </a:lnSpc>
            </a:pPr>
            <a:r>
              <a:rPr sz="2450" spc="-35" dirty="0">
                <a:solidFill>
                  <a:srgbClr val="292E3A"/>
                </a:solidFill>
                <a:latin typeface="Tahoma"/>
                <a:cs typeface="Tahoma"/>
              </a:rPr>
              <a:t>Insertion</a:t>
            </a:r>
            <a:r>
              <a:rPr sz="2450" spc="-5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450" dirty="0">
                <a:solidFill>
                  <a:srgbClr val="292E3A"/>
                </a:solidFill>
                <a:latin typeface="Tahoma"/>
                <a:cs typeface="Tahoma"/>
              </a:rPr>
              <a:t>New</a:t>
            </a:r>
            <a:r>
              <a:rPr sz="2450" spc="-4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lang="en-US" sz="2450" spc="-45" dirty="0">
                <a:solidFill>
                  <a:srgbClr val="292E3A"/>
                </a:solidFill>
                <a:latin typeface="Tahoma"/>
                <a:cs typeface="Tahoma"/>
              </a:rPr>
              <a:t>Course</a:t>
            </a:r>
            <a:endParaRPr sz="2450" dirty="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535065" y="9613912"/>
            <a:ext cx="1772920" cy="3079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800" b="1" spc="200" dirty="0">
                <a:solidFill>
                  <a:srgbClr val="FFFFFF"/>
                </a:solidFill>
                <a:latin typeface="Calibri"/>
                <a:cs typeface="Calibri"/>
              </a:rPr>
              <a:t>Back</a:t>
            </a:r>
            <a:r>
              <a:rPr sz="1800" b="1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6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155" dirty="0">
                <a:solidFill>
                  <a:srgbClr val="FFFFFF"/>
                </a:solidFill>
                <a:latin typeface="Calibri"/>
                <a:cs typeface="Calibri"/>
              </a:rPr>
              <a:t>Agenda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8475" y="3380193"/>
            <a:ext cx="5180330" cy="5887720"/>
            <a:chOff x="778475" y="3380193"/>
            <a:chExt cx="5180330" cy="5887720"/>
          </a:xfrm>
        </p:grpSpPr>
        <p:sp>
          <p:nvSpPr>
            <p:cNvPr id="3" name="object 3"/>
            <p:cNvSpPr/>
            <p:nvPr/>
          </p:nvSpPr>
          <p:spPr>
            <a:xfrm>
              <a:off x="788000" y="3389688"/>
              <a:ext cx="5161280" cy="5866765"/>
            </a:xfrm>
            <a:custGeom>
              <a:avLst/>
              <a:gdLst/>
              <a:ahLst/>
              <a:cxnLst/>
              <a:rect l="l" t="t" r="r" b="b"/>
              <a:pathLst>
                <a:path w="5161280" h="5866765">
                  <a:moveTo>
                    <a:pt x="5160834" y="5866417"/>
                  </a:moveTo>
                  <a:lnTo>
                    <a:pt x="0" y="5866417"/>
                  </a:lnTo>
                  <a:lnTo>
                    <a:pt x="0" y="0"/>
                  </a:lnTo>
                  <a:lnTo>
                    <a:pt x="5160834" y="0"/>
                  </a:lnTo>
                  <a:lnTo>
                    <a:pt x="5160834" y="5866417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88000" y="3389718"/>
              <a:ext cx="5161280" cy="5868670"/>
            </a:xfrm>
            <a:custGeom>
              <a:avLst/>
              <a:gdLst/>
              <a:ahLst/>
              <a:cxnLst/>
              <a:rect l="l" t="t" r="r" b="b"/>
              <a:pathLst>
                <a:path w="5161280" h="5868670">
                  <a:moveTo>
                    <a:pt x="0" y="0"/>
                  </a:moveTo>
                  <a:lnTo>
                    <a:pt x="5160764" y="0"/>
                  </a:lnTo>
                  <a:lnTo>
                    <a:pt x="5160764" y="5868530"/>
                  </a:lnTo>
                  <a:lnTo>
                    <a:pt x="0" y="586853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292E3A"/>
              </a:solidFill>
            </a:ln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57833" y="4429994"/>
              <a:ext cx="1221740" cy="1221740"/>
            </a:xfrm>
            <a:custGeom>
              <a:avLst/>
              <a:gdLst/>
              <a:ahLst/>
              <a:cxnLst/>
              <a:rect l="l" t="t" r="r" b="b"/>
              <a:pathLst>
                <a:path w="1221739" h="1221739">
                  <a:moveTo>
                    <a:pt x="610588" y="1221169"/>
                  </a:moveTo>
                  <a:lnTo>
                    <a:pt x="562867" y="1219332"/>
                  </a:lnTo>
                  <a:lnTo>
                    <a:pt x="516155" y="1213911"/>
                  </a:lnTo>
                  <a:lnTo>
                    <a:pt x="470583" y="1205043"/>
                  </a:lnTo>
                  <a:lnTo>
                    <a:pt x="426286" y="1192862"/>
                  </a:lnTo>
                  <a:lnTo>
                    <a:pt x="383402" y="1177506"/>
                  </a:lnTo>
                  <a:lnTo>
                    <a:pt x="342064" y="1159108"/>
                  </a:lnTo>
                  <a:lnTo>
                    <a:pt x="302410" y="1137806"/>
                  </a:lnTo>
                  <a:lnTo>
                    <a:pt x="264575" y="1113735"/>
                  </a:lnTo>
                  <a:lnTo>
                    <a:pt x="228695" y="1087030"/>
                  </a:lnTo>
                  <a:lnTo>
                    <a:pt x="194904" y="1057828"/>
                  </a:lnTo>
                  <a:lnTo>
                    <a:pt x="163340" y="1026264"/>
                  </a:lnTo>
                  <a:lnTo>
                    <a:pt x="134138" y="992474"/>
                  </a:lnTo>
                  <a:lnTo>
                    <a:pt x="107433" y="956593"/>
                  </a:lnTo>
                  <a:lnTo>
                    <a:pt x="83362" y="918758"/>
                  </a:lnTo>
                  <a:lnTo>
                    <a:pt x="62060" y="879104"/>
                  </a:lnTo>
                  <a:lnTo>
                    <a:pt x="43663" y="837767"/>
                  </a:lnTo>
                  <a:lnTo>
                    <a:pt x="28306" y="794882"/>
                  </a:lnTo>
                  <a:lnTo>
                    <a:pt x="16125" y="750586"/>
                  </a:lnTo>
                  <a:lnTo>
                    <a:pt x="7257" y="705013"/>
                  </a:lnTo>
                  <a:lnTo>
                    <a:pt x="1837" y="658301"/>
                  </a:lnTo>
                  <a:lnTo>
                    <a:pt x="0" y="610584"/>
                  </a:lnTo>
                  <a:lnTo>
                    <a:pt x="1837" y="562867"/>
                  </a:lnTo>
                  <a:lnTo>
                    <a:pt x="7257" y="516155"/>
                  </a:lnTo>
                  <a:lnTo>
                    <a:pt x="16125" y="470583"/>
                  </a:lnTo>
                  <a:lnTo>
                    <a:pt x="28306" y="426286"/>
                  </a:lnTo>
                  <a:lnTo>
                    <a:pt x="43663" y="383402"/>
                  </a:lnTo>
                  <a:lnTo>
                    <a:pt x="62060" y="342064"/>
                  </a:lnTo>
                  <a:lnTo>
                    <a:pt x="83362" y="302410"/>
                  </a:lnTo>
                  <a:lnTo>
                    <a:pt x="107433" y="264575"/>
                  </a:lnTo>
                  <a:lnTo>
                    <a:pt x="134138" y="228695"/>
                  </a:lnTo>
                  <a:lnTo>
                    <a:pt x="163340" y="194904"/>
                  </a:lnTo>
                  <a:lnTo>
                    <a:pt x="194904" y="163340"/>
                  </a:lnTo>
                  <a:lnTo>
                    <a:pt x="228695" y="134138"/>
                  </a:lnTo>
                  <a:lnTo>
                    <a:pt x="264575" y="107434"/>
                  </a:lnTo>
                  <a:lnTo>
                    <a:pt x="302410" y="83362"/>
                  </a:lnTo>
                  <a:lnTo>
                    <a:pt x="342064" y="62060"/>
                  </a:lnTo>
                  <a:lnTo>
                    <a:pt x="383402" y="43663"/>
                  </a:lnTo>
                  <a:lnTo>
                    <a:pt x="426286" y="28306"/>
                  </a:lnTo>
                  <a:lnTo>
                    <a:pt x="470583" y="16125"/>
                  </a:lnTo>
                  <a:lnTo>
                    <a:pt x="516155" y="7257"/>
                  </a:lnTo>
                  <a:lnTo>
                    <a:pt x="562867" y="1837"/>
                  </a:lnTo>
                  <a:lnTo>
                    <a:pt x="610584" y="0"/>
                  </a:lnTo>
                  <a:lnTo>
                    <a:pt x="658301" y="1837"/>
                  </a:lnTo>
                  <a:lnTo>
                    <a:pt x="705013" y="7257"/>
                  </a:lnTo>
                  <a:lnTo>
                    <a:pt x="750586" y="16125"/>
                  </a:lnTo>
                  <a:lnTo>
                    <a:pt x="794882" y="28306"/>
                  </a:lnTo>
                  <a:lnTo>
                    <a:pt x="837767" y="43663"/>
                  </a:lnTo>
                  <a:lnTo>
                    <a:pt x="879104" y="62060"/>
                  </a:lnTo>
                  <a:lnTo>
                    <a:pt x="918758" y="83362"/>
                  </a:lnTo>
                  <a:lnTo>
                    <a:pt x="956593" y="107434"/>
                  </a:lnTo>
                  <a:lnTo>
                    <a:pt x="992474" y="134138"/>
                  </a:lnTo>
                  <a:lnTo>
                    <a:pt x="1026264" y="163340"/>
                  </a:lnTo>
                  <a:lnTo>
                    <a:pt x="1057828" y="194904"/>
                  </a:lnTo>
                  <a:lnTo>
                    <a:pt x="1087030" y="228695"/>
                  </a:lnTo>
                  <a:lnTo>
                    <a:pt x="1113735" y="264575"/>
                  </a:lnTo>
                  <a:lnTo>
                    <a:pt x="1137806" y="302410"/>
                  </a:lnTo>
                  <a:lnTo>
                    <a:pt x="1159108" y="342064"/>
                  </a:lnTo>
                  <a:lnTo>
                    <a:pt x="1177505" y="383402"/>
                  </a:lnTo>
                  <a:lnTo>
                    <a:pt x="1192862" y="426286"/>
                  </a:lnTo>
                  <a:lnTo>
                    <a:pt x="1205043" y="470583"/>
                  </a:lnTo>
                  <a:lnTo>
                    <a:pt x="1213911" y="516155"/>
                  </a:lnTo>
                  <a:lnTo>
                    <a:pt x="1219332" y="562867"/>
                  </a:lnTo>
                  <a:lnTo>
                    <a:pt x="1221169" y="610584"/>
                  </a:lnTo>
                  <a:lnTo>
                    <a:pt x="1219332" y="658301"/>
                  </a:lnTo>
                  <a:lnTo>
                    <a:pt x="1213911" y="705013"/>
                  </a:lnTo>
                  <a:lnTo>
                    <a:pt x="1205043" y="750586"/>
                  </a:lnTo>
                  <a:lnTo>
                    <a:pt x="1192862" y="794882"/>
                  </a:lnTo>
                  <a:lnTo>
                    <a:pt x="1177505" y="837767"/>
                  </a:lnTo>
                  <a:lnTo>
                    <a:pt x="1159108" y="879104"/>
                  </a:lnTo>
                  <a:lnTo>
                    <a:pt x="1137806" y="918758"/>
                  </a:lnTo>
                  <a:lnTo>
                    <a:pt x="1113735" y="956593"/>
                  </a:lnTo>
                  <a:lnTo>
                    <a:pt x="1087030" y="992474"/>
                  </a:lnTo>
                  <a:lnTo>
                    <a:pt x="1057828" y="1026264"/>
                  </a:lnTo>
                  <a:lnTo>
                    <a:pt x="1026264" y="1057828"/>
                  </a:lnTo>
                  <a:lnTo>
                    <a:pt x="992474" y="1087030"/>
                  </a:lnTo>
                  <a:lnTo>
                    <a:pt x="956593" y="1113735"/>
                  </a:lnTo>
                  <a:lnTo>
                    <a:pt x="918758" y="1137806"/>
                  </a:lnTo>
                  <a:lnTo>
                    <a:pt x="879104" y="1159108"/>
                  </a:lnTo>
                  <a:lnTo>
                    <a:pt x="837767" y="1177506"/>
                  </a:lnTo>
                  <a:lnTo>
                    <a:pt x="794882" y="1192862"/>
                  </a:lnTo>
                  <a:lnTo>
                    <a:pt x="750586" y="1205043"/>
                  </a:lnTo>
                  <a:lnTo>
                    <a:pt x="705013" y="1213911"/>
                  </a:lnTo>
                  <a:lnTo>
                    <a:pt x="658301" y="1219332"/>
                  </a:lnTo>
                  <a:lnTo>
                    <a:pt x="610588" y="1221169"/>
                  </a:lnTo>
                  <a:close/>
                </a:path>
              </a:pathLst>
            </a:custGeom>
            <a:solidFill>
              <a:srgbClr val="E7213B"/>
            </a:solidFill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24492" y="4846487"/>
              <a:ext cx="289560" cy="363220"/>
            </a:xfrm>
            <a:custGeom>
              <a:avLst/>
              <a:gdLst/>
              <a:ahLst/>
              <a:cxnLst/>
              <a:rect l="l" t="t" r="r" b="b"/>
              <a:pathLst>
                <a:path w="289560" h="363220">
                  <a:moveTo>
                    <a:pt x="216480" y="362627"/>
                  </a:moveTo>
                  <a:lnTo>
                    <a:pt x="73276" y="362627"/>
                  </a:lnTo>
                  <a:lnTo>
                    <a:pt x="69210" y="358561"/>
                  </a:lnTo>
                  <a:lnTo>
                    <a:pt x="69171" y="329032"/>
                  </a:lnTo>
                  <a:lnTo>
                    <a:pt x="66973" y="305144"/>
                  </a:lnTo>
                  <a:lnTo>
                    <a:pt x="60400" y="281620"/>
                  </a:lnTo>
                  <a:lnTo>
                    <a:pt x="49699" y="259435"/>
                  </a:lnTo>
                  <a:lnTo>
                    <a:pt x="43150" y="250347"/>
                  </a:lnTo>
                  <a:lnTo>
                    <a:pt x="20055" y="218180"/>
                  </a:lnTo>
                  <a:lnTo>
                    <a:pt x="9057" y="195052"/>
                  </a:lnTo>
                  <a:lnTo>
                    <a:pt x="2300" y="170341"/>
                  </a:lnTo>
                  <a:lnTo>
                    <a:pt x="0" y="144627"/>
                  </a:lnTo>
                  <a:lnTo>
                    <a:pt x="6843" y="100562"/>
                  </a:lnTo>
                  <a:lnTo>
                    <a:pt x="25986" y="61861"/>
                  </a:lnTo>
                  <a:lnTo>
                    <a:pt x="55349" y="30730"/>
                  </a:lnTo>
                  <a:lnTo>
                    <a:pt x="92851" y="9374"/>
                  </a:lnTo>
                  <a:lnTo>
                    <a:pt x="136411" y="0"/>
                  </a:lnTo>
                  <a:lnTo>
                    <a:pt x="167158" y="1536"/>
                  </a:lnTo>
                  <a:lnTo>
                    <a:pt x="196622" y="9480"/>
                  </a:lnTo>
                  <a:lnTo>
                    <a:pt x="213061" y="17927"/>
                  </a:lnTo>
                  <a:lnTo>
                    <a:pt x="137439" y="17927"/>
                  </a:lnTo>
                  <a:lnTo>
                    <a:pt x="90498" y="29907"/>
                  </a:lnTo>
                  <a:lnTo>
                    <a:pt x="52561" y="57537"/>
                  </a:lnTo>
                  <a:lnTo>
                    <a:pt x="27188" y="97043"/>
                  </a:lnTo>
                  <a:lnTo>
                    <a:pt x="17939" y="144651"/>
                  </a:lnTo>
                  <a:lnTo>
                    <a:pt x="19953" y="167181"/>
                  </a:lnTo>
                  <a:lnTo>
                    <a:pt x="25870" y="188831"/>
                  </a:lnTo>
                  <a:lnTo>
                    <a:pt x="35502" y="209093"/>
                  </a:lnTo>
                  <a:lnTo>
                    <a:pt x="65144" y="250347"/>
                  </a:lnTo>
                  <a:lnTo>
                    <a:pt x="77206" y="275395"/>
                  </a:lnTo>
                  <a:lnTo>
                    <a:pt x="84615" y="301979"/>
                  </a:lnTo>
                  <a:lnTo>
                    <a:pt x="87097" y="329032"/>
                  </a:lnTo>
                  <a:lnTo>
                    <a:pt x="87137" y="344688"/>
                  </a:lnTo>
                  <a:lnTo>
                    <a:pt x="220541" y="344688"/>
                  </a:lnTo>
                  <a:lnTo>
                    <a:pt x="220547" y="358561"/>
                  </a:lnTo>
                  <a:lnTo>
                    <a:pt x="216480" y="362627"/>
                  </a:lnTo>
                  <a:close/>
                </a:path>
                <a:path w="289560" h="363220">
                  <a:moveTo>
                    <a:pt x="220541" y="344688"/>
                  </a:moveTo>
                  <a:lnTo>
                    <a:pt x="202595" y="344688"/>
                  </a:lnTo>
                  <a:lnTo>
                    <a:pt x="202595" y="329032"/>
                  </a:lnTo>
                  <a:lnTo>
                    <a:pt x="212359" y="275117"/>
                  </a:lnTo>
                  <a:lnTo>
                    <a:pt x="240412" y="228189"/>
                  </a:lnTo>
                  <a:lnTo>
                    <a:pt x="252720" y="211625"/>
                  </a:lnTo>
                  <a:lnTo>
                    <a:pt x="262072" y="193534"/>
                  </a:lnTo>
                  <a:lnTo>
                    <a:pt x="268358" y="174177"/>
                  </a:lnTo>
                  <a:lnTo>
                    <a:pt x="271471" y="153812"/>
                  </a:lnTo>
                  <a:lnTo>
                    <a:pt x="270486" y="126858"/>
                  </a:lnTo>
                  <a:lnTo>
                    <a:pt x="251940" y="76938"/>
                  </a:lnTo>
                  <a:lnTo>
                    <a:pt x="214009" y="38487"/>
                  </a:lnTo>
                  <a:lnTo>
                    <a:pt x="164368" y="19265"/>
                  </a:lnTo>
                  <a:lnTo>
                    <a:pt x="137439" y="17927"/>
                  </a:lnTo>
                  <a:lnTo>
                    <a:pt x="213061" y="17927"/>
                  </a:lnTo>
                  <a:lnTo>
                    <a:pt x="247791" y="43090"/>
                  </a:lnTo>
                  <a:lnTo>
                    <a:pt x="280699" y="94732"/>
                  </a:lnTo>
                  <a:lnTo>
                    <a:pt x="289362" y="155092"/>
                  </a:lnTo>
                  <a:lnTo>
                    <a:pt x="285813" y="178341"/>
                  </a:lnTo>
                  <a:lnTo>
                    <a:pt x="278639" y="200441"/>
                  </a:lnTo>
                  <a:lnTo>
                    <a:pt x="267965" y="221095"/>
                  </a:lnTo>
                  <a:lnTo>
                    <a:pt x="253914" y="240005"/>
                  </a:lnTo>
                  <a:lnTo>
                    <a:pt x="239617" y="259674"/>
                  </a:lnTo>
                  <a:lnTo>
                    <a:pt x="229152" y="281435"/>
                  </a:lnTo>
                  <a:lnTo>
                    <a:pt x="222723" y="304740"/>
                  </a:lnTo>
                  <a:lnTo>
                    <a:pt x="220536" y="329032"/>
                  </a:lnTo>
                  <a:lnTo>
                    <a:pt x="220541" y="3446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7030" y="5191175"/>
              <a:ext cx="184656" cy="1527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63271" y="4733313"/>
              <a:ext cx="18415" cy="88900"/>
            </a:xfrm>
            <a:custGeom>
              <a:avLst/>
              <a:gdLst/>
              <a:ahLst/>
              <a:cxnLst/>
              <a:rect l="l" t="t" r="r" b="b"/>
              <a:pathLst>
                <a:path w="18414" h="88900">
                  <a:moveTo>
                    <a:pt x="13920" y="88776"/>
                  </a:moveTo>
                  <a:lnTo>
                    <a:pt x="8969" y="88776"/>
                  </a:lnTo>
                  <a:lnTo>
                    <a:pt x="4018" y="88776"/>
                  </a:lnTo>
                  <a:lnTo>
                    <a:pt x="0" y="84757"/>
                  </a:lnTo>
                  <a:lnTo>
                    <a:pt x="0" y="4018"/>
                  </a:lnTo>
                  <a:lnTo>
                    <a:pt x="4018" y="0"/>
                  </a:lnTo>
                  <a:lnTo>
                    <a:pt x="13920" y="0"/>
                  </a:lnTo>
                  <a:lnTo>
                    <a:pt x="17939" y="4018"/>
                  </a:lnTo>
                  <a:lnTo>
                    <a:pt x="17939" y="84769"/>
                  </a:lnTo>
                  <a:lnTo>
                    <a:pt x="13920" y="887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9387" y="4803205"/>
              <a:ext cx="66148" cy="6527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531901" y="4954231"/>
              <a:ext cx="81915" cy="18415"/>
            </a:xfrm>
            <a:custGeom>
              <a:avLst/>
              <a:gdLst/>
              <a:ahLst/>
              <a:cxnLst/>
              <a:rect l="l" t="t" r="r" b="b"/>
              <a:pathLst>
                <a:path w="81914" h="18414">
                  <a:moveTo>
                    <a:pt x="77306" y="17939"/>
                  </a:moveTo>
                  <a:lnTo>
                    <a:pt x="72355" y="17939"/>
                  </a:lnTo>
                  <a:lnTo>
                    <a:pt x="4018" y="17939"/>
                  </a:lnTo>
                  <a:lnTo>
                    <a:pt x="0" y="13920"/>
                  </a:lnTo>
                  <a:lnTo>
                    <a:pt x="0" y="4018"/>
                  </a:lnTo>
                  <a:lnTo>
                    <a:pt x="4018" y="0"/>
                  </a:lnTo>
                  <a:lnTo>
                    <a:pt x="77306" y="0"/>
                  </a:lnTo>
                  <a:lnTo>
                    <a:pt x="81325" y="4018"/>
                  </a:lnTo>
                  <a:lnTo>
                    <a:pt x="81325" y="13920"/>
                  </a:lnTo>
                  <a:lnTo>
                    <a:pt x="77306" y="17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91256" y="4799665"/>
              <a:ext cx="66148" cy="652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123552" y="4950691"/>
              <a:ext cx="81915" cy="18415"/>
            </a:xfrm>
            <a:custGeom>
              <a:avLst/>
              <a:gdLst/>
              <a:ahLst/>
              <a:cxnLst/>
              <a:rect l="l" t="t" r="r" b="b"/>
              <a:pathLst>
                <a:path w="81914" h="18414">
                  <a:moveTo>
                    <a:pt x="77306" y="17939"/>
                  </a:moveTo>
                  <a:lnTo>
                    <a:pt x="72355" y="17939"/>
                  </a:lnTo>
                  <a:lnTo>
                    <a:pt x="4018" y="17939"/>
                  </a:lnTo>
                  <a:lnTo>
                    <a:pt x="0" y="13920"/>
                  </a:lnTo>
                  <a:lnTo>
                    <a:pt x="0" y="4018"/>
                  </a:lnTo>
                  <a:lnTo>
                    <a:pt x="4018" y="0"/>
                  </a:lnTo>
                  <a:lnTo>
                    <a:pt x="77306" y="0"/>
                  </a:lnTo>
                  <a:lnTo>
                    <a:pt x="81325" y="4018"/>
                  </a:lnTo>
                  <a:lnTo>
                    <a:pt x="81325" y="13920"/>
                  </a:lnTo>
                  <a:lnTo>
                    <a:pt x="77306" y="17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algn="l"/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9743" y="4903571"/>
              <a:ext cx="165018" cy="157173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10050"/>
              </a:lnSpc>
              <a:spcBef>
                <a:spcPts val="259"/>
              </a:spcBef>
            </a:pPr>
            <a:r>
              <a:rPr lang="en-US" spc="-740" dirty="0"/>
              <a:t>5</a:t>
            </a:r>
            <a:r>
              <a:rPr spc="-740" dirty="0"/>
              <a:t>-</a:t>
            </a:r>
            <a:r>
              <a:rPr spc="-605" dirty="0"/>
              <a:t> </a:t>
            </a:r>
            <a:r>
              <a:rPr spc="-755" dirty="0"/>
              <a:t>Database </a:t>
            </a:r>
            <a:r>
              <a:rPr spc="-745" dirty="0"/>
              <a:t>Triggers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88000" y="3583447"/>
            <a:ext cx="5151755" cy="5562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500" dirty="0" err="1">
                <a:latin typeface="Tahoma"/>
                <a:cs typeface="Tahoma"/>
              </a:rPr>
              <a:t>Update_gpa_triggeer</a:t>
            </a:r>
            <a:endParaRPr sz="3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60"/>
              </a:spcBef>
            </a:pPr>
            <a:endParaRPr sz="3500" dirty="0">
              <a:latin typeface="Tahoma"/>
              <a:cs typeface="Tahoma"/>
            </a:endParaRPr>
          </a:p>
          <a:p>
            <a:pPr marR="225425" algn="ctr">
              <a:lnSpc>
                <a:spcPct val="100000"/>
              </a:lnSpc>
            </a:pPr>
            <a:endParaRPr lang="en-US" sz="3450" b="1" spc="250" dirty="0">
              <a:solidFill>
                <a:srgbClr val="292E3A"/>
              </a:solidFill>
              <a:latin typeface="Calibri"/>
              <a:cs typeface="Calibri"/>
            </a:endParaRPr>
          </a:p>
          <a:p>
            <a:pPr marR="225425" algn="ctr">
              <a:lnSpc>
                <a:spcPct val="100000"/>
              </a:lnSpc>
            </a:pPr>
            <a:r>
              <a:rPr sz="3450" b="1" spc="250" dirty="0">
                <a:solidFill>
                  <a:srgbClr val="292E3A"/>
                </a:solidFill>
                <a:latin typeface="Calibri"/>
                <a:cs typeface="Calibri"/>
              </a:rPr>
              <a:t>Goal</a:t>
            </a:r>
            <a:endParaRPr lang="en-US" sz="3450" b="1" spc="250" dirty="0">
              <a:solidFill>
                <a:srgbClr val="292E3A"/>
              </a:solidFill>
              <a:latin typeface="Calibri"/>
              <a:cs typeface="Calibri"/>
            </a:endParaRPr>
          </a:p>
          <a:p>
            <a:pPr marR="225425" algn="ctr">
              <a:lnSpc>
                <a:spcPct val="100000"/>
              </a:lnSpc>
            </a:pPr>
            <a:r>
              <a:rPr lang="en-US" sz="3450" dirty="0">
                <a:latin typeface="Calibri"/>
                <a:cs typeface="Calibri"/>
              </a:rPr>
              <a:t> When the </a:t>
            </a:r>
            <a:r>
              <a:rPr lang="en-US" sz="3450" dirty="0" err="1">
                <a:latin typeface="Calibri"/>
                <a:cs typeface="Calibri"/>
              </a:rPr>
              <a:t>gba</a:t>
            </a:r>
            <a:r>
              <a:rPr lang="en-US" sz="3450" dirty="0">
                <a:latin typeface="Calibri"/>
                <a:cs typeface="Calibri"/>
              </a:rPr>
              <a:t> of student        calculated from the function it automatically update </a:t>
            </a:r>
            <a:r>
              <a:rPr lang="en-US" sz="3450" dirty="0" err="1">
                <a:latin typeface="Calibri"/>
                <a:cs typeface="Calibri"/>
              </a:rPr>
              <a:t>gba</a:t>
            </a:r>
            <a:r>
              <a:rPr lang="en-US" sz="3450" dirty="0">
                <a:latin typeface="Calibri"/>
                <a:cs typeface="Calibri"/>
              </a:rPr>
              <a:t> column with  new </a:t>
            </a:r>
            <a:r>
              <a:rPr lang="en-US" sz="3450" dirty="0" err="1">
                <a:latin typeface="Calibri"/>
                <a:cs typeface="Calibri"/>
              </a:rPr>
              <a:t>gba</a:t>
            </a:r>
            <a:r>
              <a:rPr lang="en-US" sz="3450" dirty="0">
                <a:latin typeface="Calibri"/>
                <a:cs typeface="Calibri"/>
              </a:rPr>
              <a:t>                                             </a:t>
            </a:r>
            <a:endParaRPr sz="3450" dirty="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814229" y="9258300"/>
            <a:ext cx="4474210" cy="1028700"/>
          </a:xfrm>
          <a:custGeom>
            <a:avLst/>
            <a:gdLst/>
            <a:ahLst/>
            <a:cxnLst/>
            <a:rect l="l" t="t" r="r" b="b"/>
            <a:pathLst>
              <a:path w="4474209" h="1028700">
                <a:moveTo>
                  <a:pt x="4473770" y="1028699"/>
                </a:moveTo>
                <a:lnTo>
                  <a:pt x="0" y="1028699"/>
                </a:lnTo>
                <a:lnTo>
                  <a:pt x="1115995" y="0"/>
                </a:lnTo>
                <a:lnTo>
                  <a:pt x="4473770" y="0"/>
                </a:lnTo>
                <a:lnTo>
                  <a:pt x="4473770" y="1028699"/>
                </a:lnTo>
                <a:close/>
              </a:path>
            </a:pathLst>
          </a:custGeom>
          <a:solidFill>
            <a:srgbClr val="A20D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321323" y="1109628"/>
            <a:ext cx="867127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FFFF"/>
                </a:solidFill>
                <a:latin typeface="Tahoma"/>
                <a:cs typeface="Tahoma"/>
              </a:rPr>
              <a:t>Triggers</a:t>
            </a:r>
            <a:r>
              <a:rPr sz="40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spc="8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40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spc="95" dirty="0">
                <a:solidFill>
                  <a:srgbClr val="FFFFFF"/>
                </a:solidFill>
                <a:latin typeface="Tahoma"/>
                <a:cs typeface="Tahoma"/>
              </a:rPr>
              <a:t>Checking</a:t>
            </a:r>
            <a:r>
              <a:rPr sz="40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4000" spc="-20" dirty="0">
                <a:solidFill>
                  <a:srgbClr val="FFFFFF"/>
                </a:solidFill>
                <a:latin typeface="Tahoma"/>
                <a:cs typeface="Tahoma"/>
              </a:rPr>
              <a:t>for java needs</a:t>
            </a:r>
            <a:endParaRPr sz="4000" dirty="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535065" y="9613912"/>
            <a:ext cx="1772920" cy="3079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800" b="1" spc="200" dirty="0">
                <a:solidFill>
                  <a:srgbClr val="FFFFFF"/>
                </a:solidFill>
                <a:latin typeface="Calibri"/>
                <a:cs typeface="Calibri"/>
              </a:rPr>
              <a:t>Back</a:t>
            </a:r>
            <a:r>
              <a:rPr sz="1800" b="1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6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155" dirty="0">
                <a:solidFill>
                  <a:srgbClr val="FFFFFF"/>
                </a:solidFill>
                <a:latin typeface="Calibri"/>
                <a:cs typeface="Calibri"/>
              </a:rPr>
              <a:t>Agenda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27045" y="3380193"/>
            <a:ext cx="5180330" cy="5887720"/>
            <a:chOff x="2127045" y="3380193"/>
            <a:chExt cx="5180330" cy="5887720"/>
          </a:xfrm>
        </p:grpSpPr>
        <p:sp>
          <p:nvSpPr>
            <p:cNvPr id="3" name="object 3"/>
            <p:cNvSpPr/>
            <p:nvPr/>
          </p:nvSpPr>
          <p:spPr>
            <a:xfrm>
              <a:off x="2136570" y="3389688"/>
              <a:ext cx="5161280" cy="5866765"/>
            </a:xfrm>
            <a:custGeom>
              <a:avLst/>
              <a:gdLst/>
              <a:ahLst/>
              <a:cxnLst/>
              <a:rect l="l" t="t" r="r" b="b"/>
              <a:pathLst>
                <a:path w="5161280" h="5866765">
                  <a:moveTo>
                    <a:pt x="5160834" y="5866417"/>
                  </a:moveTo>
                  <a:lnTo>
                    <a:pt x="0" y="5866417"/>
                  </a:lnTo>
                  <a:lnTo>
                    <a:pt x="0" y="0"/>
                  </a:lnTo>
                  <a:lnTo>
                    <a:pt x="5160834" y="0"/>
                  </a:lnTo>
                  <a:lnTo>
                    <a:pt x="5160834" y="5866417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36570" y="3389718"/>
              <a:ext cx="5161280" cy="5868670"/>
            </a:xfrm>
            <a:custGeom>
              <a:avLst/>
              <a:gdLst/>
              <a:ahLst/>
              <a:cxnLst/>
              <a:rect l="l" t="t" r="r" b="b"/>
              <a:pathLst>
                <a:path w="5161280" h="5868670">
                  <a:moveTo>
                    <a:pt x="0" y="0"/>
                  </a:moveTo>
                  <a:lnTo>
                    <a:pt x="5160764" y="0"/>
                  </a:lnTo>
                  <a:lnTo>
                    <a:pt x="5160764" y="5868530"/>
                  </a:lnTo>
                  <a:lnTo>
                    <a:pt x="0" y="586853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292E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06402" y="4429994"/>
              <a:ext cx="1221740" cy="1221740"/>
            </a:xfrm>
            <a:custGeom>
              <a:avLst/>
              <a:gdLst/>
              <a:ahLst/>
              <a:cxnLst/>
              <a:rect l="l" t="t" r="r" b="b"/>
              <a:pathLst>
                <a:path w="1221739" h="1221739">
                  <a:moveTo>
                    <a:pt x="610588" y="1221169"/>
                  </a:moveTo>
                  <a:lnTo>
                    <a:pt x="562868" y="1219332"/>
                  </a:lnTo>
                  <a:lnTo>
                    <a:pt x="516155" y="1213911"/>
                  </a:lnTo>
                  <a:lnTo>
                    <a:pt x="470583" y="1205043"/>
                  </a:lnTo>
                  <a:lnTo>
                    <a:pt x="426287" y="1192862"/>
                  </a:lnTo>
                  <a:lnTo>
                    <a:pt x="383402" y="1177506"/>
                  </a:lnTo>
                  <a:lnTo>
                    <a:pt x="342065" y="1159108"/>
                  </a:lnTo>
                  <a:lnTo>
                    <a:pt x="302411" y="1137806"/>
                  </a:lnTo>
                  <a:lnTo>
                    <a:pt x="264575" y="1113735"/>
                  </a:lnTo>
                  <a:lnTo>
                    <a:pt x="228695" y="1087030"/>
                  </a:lnTo>
                  <a:lnTo>
                    <a:pt x="194904" y="1057828"/>
                  </a:lnTo>
                  <a:lnTo>
                    <a:pt x="163340" y="1026264"/>
                  </a:lnTo>
                  <a:lnTo>
                    <a:pt x="134138" y="992474"/>
                  </a:lnTo>
                  <a:lnTo>
                    <a:pt x="107434" y="956593"/>
                  </a:lnTo>
                  <a:lnTo>
                    <a:pt x="83362" y="918758"/>
                  </a:lnTo>
                  <a:lnTo>
                    <a:pt x="62060" y="879104"/>
                  </a:lnTo>
                  <a:lnTo>
                    <a:pt x="43663" y="837767"/>
                  </a:lnTo>
                  <a:lnTo>
                    <a:pt x="28306" y="794882"/>
                  </a:lnTo>
                  <a:lnTo>
                    <a:pt x="16125" y="750586"/>
                  </a:lnTo>
                  <a:lnTo>
                    <a:pt x="7257" y="705013"/>
                  </a:lnTo>
                  <a:lnTo>
                    <a:pt x="1837" y="658301"/>
                  </a:lnTo>
                  <a:lnTo>
                    <a:pt x="0" y="610584"/>
                  </a:lnTo>
                  <a:lnTo>
                    <a:pt x="1837" y="562867"/>
                  </a:lnTo>
                  <a:lnTo>
                    <a:pt x="7257" y="516155"/>
                  </a:lnTo>
                  <a:lnTo>
                    <a:pt x="16125" y="470583"/>
                  </a:lnTo>
                  <a:lnTo>
                    <a:pt x="28306" y="426286"/>
                  </a:lnTo>
                  <a:lnTo>
                    <a:pt x="43663" y="383402"/>
                  </a:lnTo>
                  <a:lnTo>
                    <a:pt x="62060" y="342064"/>
                  </a:lnTo>
                  <a:lnTo>
                    <a:pt x="83362" y="302410"/>
                  </a:lnTo>
                  <a:lnTo>
                    <a:pt x="107434" y="264575"/>
                  </a:lnTo>
                  <a:lnTo>
                    <a:pt x="134138" y="228695"/>
                  </a:lnTo>
                  <a:lnTo>
                    <a:pt x="163340" y="194904"/>
                  </a:lnTo>
                  <a:lnTo>
                    <a:pt x="194904" y="163340"/>
                  </a:lnTo>
                  <a:lnTo>
                    <a:pt x="228695" y="134138"/>
                  </a:lnTo>
                  <a:lnTo>
                    <a:pt x="264575" y="107434"/>
                  </a:lnTo>
                  <a:lnTo>
                    <a:pt x="302411" y="83362"/>
                  </a:lnTo>
                  <a:lnTo>
                    <a:pt x="342065" y="62060"/>
                  </a:lnTo>
                  <a:lnTo>
                    <a:pt x="383402" y="43663"/>
                  </a:lnTo>
                  <a:lnTo>
                    <a:pt x="426287" y="28306"/>
                  </a:lnTo>
                  <a:lnTo>
                    <a:pt x="470583" y="16125"/>
                  </a:lnTo>
                  <a:lnTo>
                    <a:pt x="516155" y="7257"/>
                  </a:lnTo>
                  <a:lnTo>
                    <a:pt x="562868" y="1837"/>
                  </a:lnTo>
                  <a:lnTo>
                    <a:pt x="610584" y="0"/>
                  </a:lnTo>
                  <a:lnTo>
                    <a:pt x="658301" y="1837"/>
                  </a:lnTo>
                  <a:lnTo>
                    <a:pt x="705013" y="7257"/>
                  </a:lnTo>
                  <a:lnTo>
                    <a:pt x="750586" y="16125"/>
                  </a:lnTo>
                  <a:lnTo>
                    <a:pt x="794882" y="28306"/>
                  </a:lnTo>
                  <a:lnTo>
                    <a:pt x="837767" y="43663"/>
                  </a:lnTo>
                  <a:lnTo>
                    <a:pt x="879104" y="62060"/>
                  </a:lnTo>
                  <a:lnTo>
                    <a:pt x="918758" y="83362"/>
                  </a:lnTo>
                  <a:lnTo>
                    <a:pt x="956593" y="107434"/>
                  </a:lnTo>
                  <a:lnTo>
                    <a:pt x="992474" y="134138"/>
                  </a:lnTo>
                  <a:lnTo>
                    <a:pt x="1026264" y="163340"/>
                  </a:lnTo>
                  <a:lnTo>
                    <a:pt x="1057828" y="194904"/>
                  </a:lnTo>
                  <a:lnTo>
                    <a:pt x="1087030" y="228695"/>
                  </a:lnTo>
                  <a:lnTo>
                    <a:pt x="1113735" y="264575"/>
                  </a:lnTo>
                  <a:lnTo>
                    <a:pt x="1137806" y="302410"/>
                  </a:lnTo>
                  <a:lnTo>
                    <a:pt x="1159108" y="342064"/>
                  </a:lnTo>
                  <a:lnTo>
                    <a:pt x="1177506" y="383402"/>
                  </a:lnTo>
                  <a:lnTo>
                    <a:pt x="1192862" y="426286"/>
                  </a:lnTo>
                  <a:lnTo>
                    <a:pt x="1205043" y="470583"/>
                  </a:lnTo>
                  <a:lnTo>
                    <a:pt x="1213911" y="516155"/>
                  </a:lnTo>
                  <a:lnTo>
                    <a:pt x="1219332" y="562867"/>
                  </a:lnTo>
                  <a:lnTo>
                    <a:pt x="1221169" y="610584"/>
                  </a:lnTo>
                  <a:lnTo>
                    <a:pt x="1219332" y="658301"/>
                  </a:lnTo>
                  <a:lnTo>
                    <a:pt x="1213911" y="705013"/>
                  </a:lnTo>
                  <a:lnTo>
                    <a:pt x="1205043" y="750586"/>
                  </a:lnTo>
                  <a:lnTo>
                    <a:pt x="1192862" y="794882"/>
                  </a:lnTo>
                  <a:lnTo>
                    <a:pt x="1177506" y="837767"/>
                  </a:lnTo>
                  <a:lnTo>
                    <a:pt x="1159108" y="879104"/>
                  </a:lnTo>
                  <a:lnTo>
                    <a:pt x="1137806" y="918758"/>
                  </a:lnTo>
                  <a:lnTo>
                    <a:pt x="1113735" y="956593"/>
                  </a:lnTo>
                  <a:lnTo>
                    <a:pt x="1087030" y="992474"/>
                  </a:lnTo>
                  <a:lnTo>
                    <a:pt x="1057828" y="1026264"/>
                  </a:lnTo>
                  <a:lnTo>
                    <a:pt x="1026264" y="1057828"/>
                  </a:lnTo>
                  <a:lnTo>
                    <a:pt x="992474" y="1087030"/>
                  </a:lnTo>
                  <a:lnTo>
                    <a:pt x="956593" y="1113735"/>
                  </a:lnTo>
                  <a:lnTo>
                    <a:pt x="918758" y="1137806"/>
                  </a:lnTo>
                  <a:lnTo>
                    <a:pt x="879104" y="1159108"/>
                  </a:lnTo>
                  <a:lnTo>
                    <a:pt x="837767" y="1177506"/>
                  </a:lnTo>
                  <a:lnTo>
                    <a:pt x="794882" y="1192862"/>
                  </a:lnTo>
                  <a:lnTo>
                    <a:pt x="750586" y="1205043"/>
                  </a:lnTo>
                  <a:lnTo>
                    <a:pt x="705013" y="1213911"/>
                  </a:lnTo>
                  <a:lnTo>
                    <a:pt x="658301" y="1219332"/>
                  </a:lnTo>
                  <a:lnTo>
                    <a:pt x="610588" y="1221169"/>
                  </a:lnTo>
                  <a:close/>
                </a:path>
              </a:pathLst>
            </a:custGeom>
            <a:solidFill>
              <a:srgbClr val="E721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3061" y="4846487"/>
              <a:ext cx="289560" cy="363220"/>
            </a:xfrm>
            <a:custGeom>
              <a:avLst/>
              <a:gdLst/>
              <a:ahLst/>
              <a:cxnLst/>
              <a:rect l="l" t="t" r="r" b="b"/>
              <a:pathLst>
                <a:path w="289560" h="363220">
                  <a:moveTo>
                    <a:pt x="216480" y="362627"/>
                  </a:moveTo>
                  <a:lnTo>
                    <a:pt x="73276" y="362627"/>
                  </a:lnTo>
                  <a:lnTo>
                    <a:pt x="69210" y="358561"/>
                  </a:lnTo>
                  <a:lnTo>
                    <a:pt x="69171" y="329032"/>
                  </a:lnTo>
                  <a:lnTo>
                    <a:pt x="66973" y="305144"/>
                  </a:lnTo>
                  <a:lnTo>
                    <a:pt x="60400" y="281620"/>
                  </a:lnTo>
                  <a:lnTo>
                    <a:pt x="49699" y="259435"/>
                  </a:lnTo>
                  <a:lnTo>
                    <a:pt x="43150" y="250347"/>
                  </a:lnTo>
                  <a:lnTo>
                    <a:pt x="20055" y="218180"/>
                  </a:lnTo>
                  <a:lnTo>
                    <a:pt x="9057" y="195052"/>
                  </a:lnTo>
                  <a:lnTo>
                    <a:pt x="2300" y="170341"/>
                  </a:lnTo>
                  <a:lnTo>
                    <a:pt x="0" y="144627"/>
                  </a:lnTo>
                  <a:lnTo>
                    <a:pt x="6843" y="100562"/>
                  </a:lnTo>
                  <a:lnTo>
                    <a:pt x="25986" y="61861"/>
                  </a:lnTo>
                  <a:lnTo>
                    <a:pt x="55349" y="30730"/>
                  </a:lnTo>
                  <a:lnTo>
                    <a:pt x="92851" y="9374"/>
                  </a:lnTo>
                  <a:lnTo>
                    <a:pt x="136411" y="0"/>
                  </a:lnTo>
                  <a:lnTo>
                    <a:pt x="167158" y="1536"/>
                  </a:lnTo>
                  <a:lnTo>
                    <a:pt x="196622" y="9480"/>
                  </a:lnTo>
                  <a:lnTo>
                    <a:pt x="213061" y="17927"/>
                  </a:lnTo>
                  <a:lnTo>
                    <a:pt x="137439" y="17927"/>
                  </a:lnTo>
                  <a:lnTo>
                    <a:pt x="90498" y="29907"/>
                  </a:lnTo>
                  <a:lnTo>
                    <a:pt x="52561" y="57537"/>
                  </a:lnTo>
                  <a:lnTo>
                    <a:pt x="27188" y="97043"/>
                  </a:lnTo>
                  <a:lnTo>
                    <a:pt x="17939" y="144651"/>
                  </a:lnTo>
                  <a:lnTo>
                    <a:pt x="19953" y="167181"/>
                  </a:lnTo>
                  <a:lnTo>
                    <a:pt x="25870" y="188831"/>
                  </a:lnTo>
                  <a:lnTo>
                    <a:pt x="35502" y="209093"/>
                  </a:lnTo>
                  <a:lnTo>
                    <a:pt x="65144" y="250347"/>
                  </a:lnTo>
                  <a:lnTo>
                    <a:pt x="77206" y="275395"/>
                  </a:lnTo>
                  <a:lnTo>
                    <a:pt x="84615" y="301979"/>
                  </a:lnTo>
                  <a:lnTo>
                    <a:pt x="87097" y="329032"/>
                  </a:lnTo>
                  <a:lnTo>
                    <a:pt x="87137" y="344688"/>
                  </a:lnTo>
                  <a:lnTo>
                    <a:pt x="220541" y="344688"/>
                  </a:lnTo>
                  <a:lnTo>
                    <a:pt x="220547" y="358561"/>
                  </a:lnTo>
                  <a:lnTo>
                    <a:pt x="216480" y="362627"/>
                  </a:lnTo>
                  <a:close/>
                </a:path>
                <a:path w="289560" h="363220">
                  <a:moveTo>
                    <a:pt x="220541" y="344688"/>
                  </a:moveTo>
                  <a:lnTo>
                    <a:pt x="202595" y="344688"/>
                  </a:lnTo>
                  <a:lnTo>
                    <a:pt x="202595" y="329032"/>
                  </a:lnTo>
                  <a:lnTo>
                    <a:pt x="212359" y="275117"/>
                  </a:lnTo>
                  <a:lnTo>
                    <a:pt x="240412" y="228189"/>
                  </a:lnTo>
                  <a:lnTo>
                    <a:pt x="252720" y="211625"/>
                  </a:lnTo>
                  <a:lnTo>
                    <a:pt x="262072" y="193534"/>
                  </a:lnTo>
                  <a:lnTo>
                    <a:pt x="268358" y="174177"/>
                  </a:lnTo>
                  <a:lnTo>
                    <a:pt x="271471" y="153812"/>
                  </a:lnTo>
                  <a:lnTo>
                    <a:pt x="270486" y="126858"/>
                  </a:lnTo>
                  <a:lnTo>
                    <a:pt x="251940" y="76938"/>
                  </a:lnTo>
                  <a:lnTo>
                    <a:pt x="214009" y="38487"/>
                  </a:lnTo>
                  <a:lnTo>
                    <a:pt x="164368" y="19265"/>
                  </a:lnTo>
                  <a:lnTo>
                    <a:pt x="137439" y="17927"/>
                  </a:lnTo>
                  <a:lnTo>
                    <a:pt x="213061" y="17927"/>
                  </a:lnTo>
                  <a:lnTo>
                    <a:pt x="247791" y="43090"/>
                  </a:lnTo>
                  <a:lnTo>
                    <a:pt x="280699" y="94732"/>
                  </a:lnTo>
                  <a:lnTo>
                    <a:pt x="289362" y="155092"/>
                  </a:lnTo>
                  <a:lnTo>
                    <a:pt x="285813" y="178341"/>
                  </a:lnTo>
                  <a:lnTo>
                    <a:pt x="278639" y="200441"/>
                  </a:lnTo>
                  <a:lnTo>
                    <a:pt x="267965" y="221095"/>
                  </a:lnTo>
                  <a:lnTo>
                    <a:pt x="253914" y="240005"/>
                  </a:lnTo>
                  <a:lnTo>
                    <a:pt x="239617" y="259674"/>
                  </a:lnTo>
                  <a:lnTo>
                    <a:pt x="229152" y="281435"/>
                  </a:lnTo>
                  <a:lnTo>
                    <a:pt x="222723" y="304740"/>
                  </a:lnTo>
                  <a:lnTo>
                    <a:pt x="220536" y="329032"/>
                  </a:lnTo>
                  <a:lnTo>
                    <a:pt x="220541" y="3446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25599" y="5191175"/>
              <a:ext cx="184656" cy="1527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711840" y="4733313"/>
              <a:ext cx="18415" cy="88900"/>
            </a:xfrm>
            <a:custGeom>
              <a:avLst/>
              <a:gdLst/>
              <a:ahLst/>
              <a:cxnLst/>
              <a:rect l="l" t="t" r="r" b="b"/>
              <a:pathLst>
                <a:path w="18414" h="88900">
                  <a:moveTo>
                    <a:pt x="13920" y="88776"/>
                  </a:moveTo>
                  <a:lnTo>
                    <a:pt x="8969" y="88776"/>
                  </a:lnTo>
                  <a:lnTo>
                    <a:pt x="4018" y="88776"/>
                  </a:lnTo>
                  <a:lnTo>
                    <a:pt x="0" y="84757"/>
                  </a:lnTo>
                  <a:lnTo>
                    <a:pt x="0" y="4018"/>
                  </a:lnTo>
                  <a:lnTo>
                    <a:pt x="4018" y="0"/>
                  </a:lnTo>
                  <a:lnTo>
                    <a:pt x="13920" y="0"/>
                  </a:lnTo>
                  <a:lnTo>
                    <a:pt x="17939" y="4018"/>
                  </a:lnTo>
                  <a:lnTo>
                    <a:pt x="17939" y="84769"/>
                  </a:lnTo>
                  <a:lnTo>
                    <a:pt x="13920" y="887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7956" y="4803205"/>
              <a:ext cx="66148" cy="6527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880471" y="4954231"/>
              <a:ext cx="81915" cy="18415"/>
            </a:xfrm>
            <a:custGeom>
              <a:avLst/>
              <a:gdLst/>
              <a:ahLst/>
              <a:cxnLst/>
              <a:rect l="l" t="t" r="r" b="b"/>
              <a:pathLst>
                <a:path w="81914" h="18414">
                  <a:moveTo>
                    <a:pt x="77306" y="17939"/>
                  </a:moveTo>
                  <a:lnTo>
                    <a:pt x="72355" y="17939"/>
                  </a:lnTo>
                  <a:lnTo>
                    <a:pt x="4018" y="17939"/>
                  </a:lnTo>
                  <a:lnTo>
                    <a:pt x="0" y="13920"/>
                  </a:lnTo>
                  <a:lnTo>
                    <a:pt x="0" y="4018"/>
                  </a:lnTo>
                  <a:lnTo>
                    <a:pt x="4018" y="0"/>
                  </a:lnTo>
                  <a:lnTo>
                    <a:pt x="77306" y="0"/>
                  </a:lnTo>
                  <a:lnTo>
                    <a:pt x="81325" y="4018"/>
                  </a:lnTo>
                  <a:lnTo>
                    <a:pt x="81325" y="13920"/>
                  </a:lnTo>
                  <a:lnTo>
                    <a:pt x="77306" y="17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9825" y="4799665"/>
              <a:ext cx="66148" cy="6527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472121" y="4950691"/>
              <a:ext cx="81915" cy="18415"/>
            </a:xfrm>
            <a:custGeom>
              <a:avLst/>
              <a:gdLst/>
              <a:ahLst/>
              <a:cxnLst/>
              <a:rect l="l" t="t" r="r" b="b"/>
              <a:pathLst>
                <a:path w="81914" h="18414">
                  <a:moveTo>
                    <a:pt x="77306" y="17939"/>
                  </a:moveTo>
                  <a:lnTo>
                    <a:pt x="72355" y="17939"/>
                  </a:lnTo>
                  <a:lnTo>
                    <a:pt x="4018" y="17939"/>
                  </a:lnTo>
                  <a:lnTo>
                    <a:pt x="0" y="13920"/>
                  </a:lnTo>
                  <a:lnTo>
                    <a:pt x="0" y="4018"/>
                  </a:lnTo>
                  <a:lnTo>
                    <a:pt x="4018" y="0"/>
                  </a:lnTo>
                  <a:lnTo>
                    <a:pt x="77306" y="0"/>
                  </a:lnTo>
                  <a:lnTo>
                    <a:pt x="81325" y="4018"/>
                  </a:lnTo>
                  <a:lnTo>
                    <a:pt x="81325" y="13920"/>
                  </a:lnTo>
                  <a:lnTo>
                    <a:pt x="77306" y="17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38312" y="4903571"/>
              <a:ext cx="165018" cy="157173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10050"/>
              </a:lnSpc>
              <a:spcBef>
                <a:spcPts val="259"/>
              </a:spcBef>
            </a:pPr>
            <a:r>
              <a:rPr spc="-740" dirty="0"/>
              <a:t>6-</a:t>
            </a:r>
            <a:r>
              <a:rPr spc="-605" dirty="0"/>
              <a:t> </a:t>
            </a:r>
            <a:r>
              <a:rPr spc="-755" dirty="0"/>
              <a:t>Database </a:t>
            </a:r>
            <a:r>
              <a:rPr spc="-655" dirty="0"/>
              <a:t>Functions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136570" y="3583447"/>
            <a:ext cx="5151755" cy="5203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95"/>
              </a:spcBef>
            </a:pPr>
            <a:r>
              <a:rPr lang="en-US" sz="3500" spc="-10" dirty="0" err="1">
                <a:latin typeface="Tahoma"/>
                <a:cs typeface="Tahoma"/>
              </a:rPr>
              <a:t>Calculate_gba</a:t>
            </a:r>
            <a:endParaRPr sz="3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60"/>
              </a:spcBef>
            </a:pPr>
            <a:endParaRPr sz="3500" dirty="0">
              <a:latin typeface="Tahoma"/>
              <a:cs typeface="Tahoma"/>
            </a:endParaRPr>
          </a:p>
          <a:p>
            <a:pPr marR="225425" algn="ctr">
              <a:lnSpc>
                <a:spcPct val="100000"/>
              </a:lnSpc>
            </a:pPr>
            <a:r>
              <a:rPr sz="3450" b="1" spc="250" dirty="0">
                <a:solidFill>
                  <a:srgbClr val="292E3A"/>
                </a:solidFill>
                <a:latin typeface="Calibri"/>
                <a:cs typeface="Calibri"/>
              </a:rPr>
              <a:t>Goal</a:t>
            </a:r>
            <a:endParaRPr sz="3450" dirty="0">
              <a:latin typeface="Calibri"/>
              <a:cs typeface="Calibri"/>
            </a:endParaRPr>
          </a:p>
          <a:p>
            <a:pPr marR="102235" algn="ctr">
              <a:lnSpc>
                <a:spcPct val="100000"/>
              </a:lnSpc>
              <a:spcBef>
                <a:spcPts val="1395"/>
              </a:spcBef>
            </a:pPr>
            <a:r>
              <a:rPr sz="2550" dirty="0">
                <a:solidFill>
                  <a:srgbClr val="292E3A"/>
                </a:solidFill>
                <a:latin typeface="Tahoma"/>
                <a:cs typeface="Tahoma"/>
              </a:rPr>
              <a:t>This</a:t>
            </a:r>
            <a:r>
              <a:rPr sz="2550" spc="5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550" dirty="0">
                <a:solidFill>
                  <a:srgbClr val="292E3A"/>
                </a:solidFill>
                <a:latin typeface="Tahoma"/>
                <a:cs typeface="Tahoma"/>
              </a:rPr>
              <a:t>Function</a:t>
            </a:r>
            <a:r>
              <a:rPr sz="2550" spc="5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550" dirty="0">
                <a:solidFill>
                  <a:srgbClr val="292E3A"/>
                </a:solidFill>
                <a:latin typeface="Tahoma"/>
                <a:cs typeface="Tahoma"/>
              </a:rPr>
              <a:t>used</a:t>
            </a:r>
            <a:r>
              <a:rPr sz="2550" spc="4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550" spc="-25" dirty="0">
                <a:solidFill>
                  <a:srgbClr val="292E3A"/>
                </a:solidFill>
                <a:latin typeface="Tahoma"/>
                <a:cs typeface="Tahoma"/>
              </a:rPr>
              <a:t>for</a:t>
            </a:r>
            <a:endParaRPr lang="en-US" sz="2550" spc="-25" dirty="0">
              <a:solidFill>
                <a:srgbClr val="292E3A"/>
              </a:solidFill>
              <a:latin typeface="Tahoma"/>
              <a:cs typeface="Tahoma"/>
            </a:endParaRPr>
          </a:p>
          <a:p>
            <a:pPr marR="102235" algn="ctr">
              <a:lnSpc>
                <a:spcPct val="100000"/>
              </a:lnSpc>
              <a:spcBef>
                <a:spcPts val="1395"/>
              </a:spcBef>
            </a:pPr>
            <a:r>
              <a:rPr lang="en-US" sz="2550" spc="-25" dirty="0">
                <a:solidFill>
                  <a:srgbClr val="292E3A"/>
                </a:solidFill>
                <a:latin typeface="Tahoma"/>
                <a:cs typeface="Tahoma"/>
              </a:rPr>
              <a:t>Calculate </a:t>
            </a:r>
            <a:r>
              <a:rPr lang="en-US" sz="2550" spc="-25" dirty="0" err="1">
                <a:solidFill>
                  <a:srgbClr val="292E3A"/>
                </a:solidFill>
                <a:latin typeface="Tahoma"/>
                <a:cs typeface="Tahoma"/>
              </a:rPr>
              <a:t>gba</a:t>
            </a:r>
            <a:r>
              <a:rPr lang="en-US" sz="2550" spc="-25" dirty="0">
                <a:solidFill>
                  <a:srgbClr val="292E3A"/>
                </a:solidFill>
                <a:latin typeface="Tahoma"/>
                <a:cs typeface="Tahoma"/>
              </a:rPr>
              <a:t> for each student</a:t>
            </a:r>
          </a:p>
          <a:p>
            <a:pPr marR="102235" algn="ctr">
              <a:lnSpc>
                <a:spcPct val="100000"/>
              </a:lnSpc>
              <a:spcBef>
                <a:spcPts val="1395"/>
              </a:spcBef>
            </a:pPr>
            <a:r>
              <a:rPr lang="en-US" sz="2550" spc="-25" dirty="0">
                <a:solidFill>
                  <a:srgbClr val="292E3A"/>
                </a:solidFill>
                <a:latin typeface="Tahoma"/>
                <a:cs typeface="Tahoma"/>
              </a:rPr>
              <a:t> based on </a:t>
            </a:r>
            <a:r>
              <a:rPr lang="en-US" sz="2550" spc="-25" dirty="0" err="1">
                <a:solidFill>
                  <a:srgbClr val="292E3A"/>
                </a:solidFill>
                <a:latin typeface="Tahoma"/>
                <a:cs typeface="Tahoma"/>
              </a:rPr>
              <a:t>gradevalue</a:t>
            </a:r>
            <a:r>
              <a:rPr lang="en-US" sz="2550" spc="-25" dirty="0">
                <a:solidFill>
                  <a:srgbClr val="292E3A"/>
                </a:solidFill>
                <a:latin typeface="Tahoma"/>
                <a:cs typeface="Tahoma"/>
              </a:rPr>
              <a:t> and</a:t>
            </a:r>
          </a:p>
          <a:p>
            <a:pPr marR="102235" algn="ctr">
              <a:lnSpc>
                <a:spcPct val="100000"/>
              </a:lnSpc>
              <a:spcBef>
                <a:spcPts val="1395"/>
              </a:spcBef>
            </a:pPr>
            <a:r>
              <a:rPr lang="en-US" sz="2550" spc="-2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lang="en-US" sz="2550" spc="-25" dirty="0" err="1">
                <a:solidFill>
                  <a:srgbClr val="292E3A"/>
                </a:solidFill>
                <a:latin typeface="Tahoma"/>
                <a:cs typeface="Tahoma"/>
              </a:rPr>
              <a:t>credithours</a:t>
            </a:r>
            <a:r>
              <a:rPr lang="en-US" sz="2550" spc="-25" dirty="0">
                <a:solidFill>
                  <a:srgbClr val="292E3A"/>
                </a:solidFill>
                <a:latin typeface="Tahoma"/>
                <a:cs typeface="Tahoma"/>
              </a:rPr>
              <a:t> for each course</a:t>
            </a:r>
            <a:endParaRPr sz="2550" dirty="0">
              <a:latin typeface="Tahoma"/>
              <a:cs typeface="Tahom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361117" y="3380193"/>
            <a:ext cx="8927465" cy="6906895"/>
            <a:chOff x="9361117" y="3380193"/>
            <a:chExt cx="8927465" cy="6906895"/>
          </a:xfrm>
        </p:grpSpPr>
        <p:sp>
          <p:nvSpPr>
            <p:cNvPr id="17" name="object 17"/>
            <p:cNvSpPr/>
            <p:nvPr/>
          </p:nvSpPr>
          <p:spPr>
            <a:xfrm>
              <a:off x="13814230" y="9258300"/>
              <a:ext cx="4474210" cy="1028700"/>
            </a:xfrm>
            <a:custGeom>
              <a:avLst/>
              <a:gdLst/>
              <a:ahLst/>
              <a:cxnLst/>
              <a:rect l="l" t="t" r="r" b="b"/>
              <a:pathLst>
                <a:path w="4474209" h="1028700">
                  <a:moveTo>
                    <a:pt x="4473770" y="1028699"/>
                  </a:moveTo>
                  <a:lnTo>
                    <a:pt x="0" y="1028699"/>
                  </a:lnTo>
                  <a:lnTo>
                    <a:pt x="1115995" y="0"/>
                  </a:lnTo>
                  <a:lnTo>
                    <a:pt x="4473770" y="0"/>
                  </a:lnTo>
                  <a:lnTo>
                    <a:pt x="4473770" y="1028699"/>
                  </a:lnTo>
                  <a:close/>
                </a:path>
              </a:pathLst>
            </a:custGeom>
            <a:solidFill>
              <a:srgbClr val="A20D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370642" y="3389688"/>
              <a:ext cx="5161280" cy="5866765"/>
            </a:xfrm>
            <a:custGeom>
              <a:avLst/>
              <a:gdLst/>
              <a:ahLst/>
              <a:cxnLst/>
              <a:rect l="l" t="t" r="r" b="b"/>
              <a:pathLst>
                <a:path w="5161280" h="5866765">
                  <a:moveTo>
                    <a:pt x="5160834" y="5866417"/>
                  </a:moveTo>
                  <a:lnTo>
                    <a:pt x="0" y="5866417"/>
                  </a:lnTo>
                  <a:lnTo>
                    <a:pt x="0" y="0"/>
                  </a:lnTo>
                  <a:lnTo>
                    <a:pt x="5160834" y="0"/>
                  </a:lnTo>
                  <a:lnTo>
                    <a:pt x="5160834" y="5866417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370642" y="3389718"/>
              <a:ext cx="5161280" cy="5868670"/>
            </a:xfrm>
            <a:custGeom>
              <a:avLst/>
              <a:gdLst/>
              <a:ahLst/>
              <a:cxnLst/>
              <a:rect l="l" t="t" r="r" b="b"/>
              <a:pathLst>
                <a:path w="5161280" h="5868670">
                  <a:moveTo>
                    <a:pt x="0" y="0"/>
                  </a:moveTo>
                  <a:lnTo>
                    <a:pt x="5160764" y="0"/>
                  </a:lnTo>
                  <a:lnTo>
                    <a:pt x="5160764" y="5868530"/>
                  </a:lnTo>
                  <a:lnTo>
                    <a:pt x="0" y="586853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292E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40475" y="4429994"/>
              <a:ext cx="1221740" cy="1221740"/>
            </a:xfrm>
            <a:custGeom>
              <a:avLst/>
              <a:gdLst/>
              <a:ahLst/>
              <a:cxnLst/>
              <a:rect l="l" t="t" r="r" b="b"/>
              <a:pathLst>
                <a:path w="1221740" h="1221739">
                  <a:moveTo>
                    <a:pt x="610588" y="1221169"/>
                  </a:moveTo>
                  <a:lnTo>
                    <a:pt x="562867" y="1219332"/>
                  </a:lnTo>
                  <a:lnTo>
                    <a:pt x="516155" y="1213911"/>
                  </a:lnTo>
                  <a:lnTo>
                    <a:pt x="470583" y="1205043"/>
                  </a:lnTo>
                  <a:lnTo>
                    <a:pt x="426286" y="1192862"/>
                  </a:lnTo>
                  <a:lnTo>
                    <a:pt x="383402" y="1177506"/>
                  </a:lnTo>
                  <a:lnTo>
                    <a:pt x="342065" y="1159108"/>
                  </a:lnTo>
                  <a:lnTo>
                    <a:pt x="302410" y="1137806"/>
                  </a:lnTo>
                  <a:lnTo>
                    <a:pt x="264575" y="1113735"/>
                  </a:lnTo>
                  <a:lnTo>
                    <a:pt x="228695" y="1087030"/>
                  </a:lnTo>
                  <a:lnTo>
                    <a:pt x="194905" y="1057828"/>
                  </a:lnTo>
                  <a:lnTo>
                    <a:pt x="163340" y="1026264"/>
                  </a:lnTo>
                  <a:lnTo>
                    <a:pt x="134138" y="992474"/>
                  </a:lnTo>
                  <a:lnTo>
                    <a:pt x="107434" y="956593"/>
                  </a:lnTo>
                  <a:lnTo>
                    <a:pt x="83362" y="918758"/>
                  </a:lnTo>
                  <a:lnTo>
                    <a:pt x="62060" y="879104"/>
                  </a:lnTo>
                  <a:lnTo>
                    <a:pt x="43663" y="837767"/>
                  </a:lnTo>
                  <a:lnTo>
                    <a:pt x="28306" y="794882"/>
                  </a:lnTo>
                  <a:lnTo>
                    <a:pt x="16125" y="750586"/>
                  </a:lnTo>
                  <a:lnTo>
                    <a:pt x="7257" y="705013"/>
                  </a:lnTo>
                  <a:lnTo>
                    <a:pt x="1837" y="658301"/>
                  </a:lnTo>
                  <a:lnTo>
                    <a:pt x="0" y="610584"/>
                  </a:lnTo>
                  <a:lnTo>
                    <a:pt x="1837" y="562867"/>
                  </a:lnTo>
                  <a:lnTo>
                    <a:pt x="7257" y="516155"/>
                  </a:lnTo>
                  <a:lnTo>
                    <a:pt x="16125" y="470583"/>
                  </a:lnTo>
                  <a:lnTo>
                    <a:pt x="28306" y="426286"/>
                  </a:lnTo>
                  <a:lnTo>
                    <a:pt x="43663" y="383402"/>
                  </a:lnTo>
                  <a:lnTo>
                    <a:pt x="62060" y="342064"/>
                  </a:lnTo>
                  <a:lnTo>
                    <a:pt x="83362" y="302410"/>
                  </a:lnTo>
                  <a:lnTo>
                    <a:pt x="107434" y="264575"/>
                  </a:lnTo>
                  <a:lnTo>
                    <a:pt x="134138" y="228695"/>
                  </a:lnTo>
                  <a:lnTo>
                    <a:pt x="163340" y="194904"/>
                  </a:lnTo>
                  <a:lnTo>
                    <a:pt x="194905" y="163340"/>
                  </a:lnTo>
                  <a:lnTo>
                    <a:pt x="228695" y="134138"/>
                  </a:lnTo>
                  <a:lnTo>
                    <a:pt x="264575" y="107434"/>
                  </a:lnTo>
                  <a:lnTo>
                    <a:pt x="302410" y="83362"/>
                  </a:lnTo>
                  <a:lnTo>
                    <a:pt x="342065" y="62060"/>
                  </a:lnTo>
                  <a:lnTo>
                    <a:pt x="383402" y="43663"/>
                  </a:lnTo>
                  <a:lnTo>
                    <a:pt x="426286" y="28306"/>
                  </a:lnTo>
                  <a:lnTo>
                    <a:pt x="470583" y="16125"/>
                  </a:lnTo>
                  <a:lnTo>
                    <a:pt x="516155" y="7257"/>
                  </a:lnTo>
                  <a:lnTo>
                    <a:pt x="562867" y="1837"/>
                  </a:lnTo>
                  <a:lnTo>
                    <a:pt x="610584" y="0"/>
                  </a:lnTo>
                  <a:lnTo>
                    <a:pt x="658301" y="1837"/>
                  </a:lnTo>
                  <a:lnTo>
                    <a:pt x="705013" y="7257"/>
                  </a:lnTo>
                  <a:lnTo>
                    <a:pt x="750586" y="16125"/>
                  </a:lnTo>
                  <a:lnTo>
                    <a:pt x="794882" y="28306"/>
                  </a:lnTo>
                  <a:lnTo>
                    <a:pt x="837767" y="43663"/>
                  </a:lnTo>
                  <a:lnTo>
                    <a:pt x="879104" y="62060"/>
                  </a:lnTo>
                  <a:lnTo>
                    <a:pt x="918758" y="83362"/>
                  </a:lnTo>
                  <a:lnTo>
                    <a:pt x="956593" y="107434"/>
                  </a:lnTo>
                  <a:lnTo>
                    <a:pt x="992474" y="134138"/>
                  </a:lnTo>
                  <a:lnTo>
                    <a:pt x="1026264" y="163340"/>
                  </a:lnTo>
                  <a:lnTo>
                    <a:pt x="1057828" y="194904"/>
                  </a:lnTo>
                  <a:lnTo>
                    <a:pt x="1087030" y="228695"/>
                  </a:lnTo>
                  <a:lnTo>
                    <a:pt x="1113735" y="264575"/>
                  </a:lnTo>
                  <a:lnTo>
                    <a:pt x="1137806" y="302410"/>
                  </a:lnTo>
                  <a:lnTo>
                    <a:pt x="1159108" y="342064"/>
                  </a:lnTo>
                  <a:lnTo>
                    <a:pt x="1177505" y="383402"/>
                  </a:lnTo>
                  <a:lnTo>
                    <a:pt x="1192862" y="426286"/>
                  </a:lnTo>
                  <a:lnTo>
                    <a:pt x="1205043" y="470583"/>
                  </a:lnTo>
                  <a:lnTo>
                    <a:pt x="1213911" y="516155"/>
                  </a:lnTo>
                  <a:lnTo>
                    <a:pt x="1219331" y="562867"/>
                  </a:lnTo>
                  <a:lnTo>
                    <a:pt x="1221168" y="610584"/>
                  </a:lnTo>
                  <a:lnTo>
                    <a:pt x="1219331" y="658301"/>
                  </a:lnTo>
                  <a:lnTo>
                    <a:pt x="1213911" y="705013"/>
                  </a:lnTo>
                  <a:lnTo>
                    <a:pt x="1205043" y="750586"/>
                  </a:lnTo>
                  <a:lnTo>
                    <a:pt x="1192862" y="794882"/>
                  </a:lnTo>
                  <a:lnTo>
                    <a:pt x="1177505" y="837767"/>
                  </a:lnTo>
                  <a:lnTo>
                    <a:pt x="1159108" y="879104"/>
                  </a:lnTo>
                  <a:lnTo>
                    <a:pt x="1137806" y="918758"/>
                  </a:lnTo>
                  <a:lnTo>
                    <a:pt x="1113735" y="956593"/>
                  </a:lnTo>
                  <a:lnTo>
                    <a:pt x="1087030" y="992474"/>
                  </a:lnTo>
                  <a:lnTo>
                    <a:pt x="1057828" y="1026264"/>
                  </a:lnTo>
                  <a:lnTo>
                    <a:pt x="1026264" y="1057828"/>
                  </a:lnTo>
                  <a:lnTo>
                    <a:pt x="992474" y="1087030"/>
                  </a:lnTo>
                  <a:lnTo>
                    <a:pt x="956593" y="1113735"/>
                  </a:lnTo>
                  <a:lnTo>
                    <a:pt x="918758" y="1137806"/>
                  </a:lnTo>
                  <a:lnTo>
                    <a:pt x="879104" y="1159108"/>
                  </a:lnTo>
                  <a:lnTo>
                    <a:pt x="837767" y="1177506"/>
                  </a:lnTo>
                  <a:lnTo>
                    <a:pt x="794882" y="1192862"/>
                  </a:lnTo>
                  <a:lnTo>
                    <a:pt x="750586" y="1205043"/>
                  </a:lnTo>
                  <a:lnTo>
                    <a:pt x="705013" y="1213911"/>
                  </a:lnTo>
                  <a:lnTo>
                    <a:pt x="658301" y="1219332"/>
                  </a:lnTo>
                  <a:lnTo>
                    <a:pt x="610588" y="1221169"/>
                  </a:lnTo>
                  <a:close/>
                </a:path>
              </a:pathLst>
            </a:custGeom>
            <a:solidFill>
              <a:srgbClr val="E721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807133" y="4846487"/>
              <a:ext cx="289560" cy="363220"/>
            </a:xfrm>
            <a:custGeom>
              <a:avLst/>
              <a:gdLst/>
              <a:ahLst/>
              <a:cxnLst/>
              <a:rect l="l" t="t" r="r" b="b"/>
              <a:pathLst>
                <a:path w="289559" h="363220">
                  <a:moveTo>
                    <a:pt x="216480" y="362627"/>
                  </a:moveTo>
                  <a:lnTo>
                    <a:pt x="73276" y="362627"/>
                  </a:lnTo>
                  <a:lnTo>
                    <a:pt x="69210" y="358561"/>
                  </a:lnTo>
                  <a:lnTo>
                    <a:pt x="69171" y="329032"/>
                  </a:lnTo>
                  <a:lnTo>
                    <a:pt x="66973" y="305144"/>
                  </a:lnTo>
                  <a:lnTo>
                    <a:pt x="60400" y="281620"/>
                  </a:lnTo>
                  <a:lnTo>
                    <a:pt x="49699" y="259435"/>
                  </a:lnTo>
                  <a:lnTo>
                    <a:pt x="43150" y="250347"/>
                  </a:lnTo>
                  <a:lnTo>
                    <a:pt x="20055" y="218180"/>
                  </a:lnTo>
                  <a:lnTo>
                    <a:pt x="9057" y="195052"/>
                  </a:lnTo>
                  <a:lnTo>
                    <a:pt x="2300" y="170341"/>
                  </a:lnTo>
                  <a:lnTo>
                    <a:pt x="0" y="144627"/>
                  </a:lnTo>
                  <a:lnTo>
                    <a:pt x="6843" y="100562"/>
                  </a:lnTo>
                  <a:lnTo>
                    <a:pt x="25986" y="61861"/>
                  </a:lnTo>
                  <a:lnTo>
                    <a:pt x="55349" y="30730"/>
                  </a:lnTo>
                  <a:lnTo>
                    <a:pt x="92851" y="9374"/>
                  </a:lnTo>
                  <a:lnTo>
                    <a:pt x="136411" y="0"/>
                  </a:lnTo>
                  <a:lnTo>
                    <a:pt x="167158" y="1536"/>
                  </a:lnTo>
                  <a:lnTo>
                    <a:pt x="196622" y="9480"/>
                  </a:lnTo>
                  <a:lnTo>
                    <a:pt x="213061" y="17927"/>
                  </a:lnTo>
                  <a:lnTo>
                    <a:pt x="137439" y="17927"/>
                  </a:lnTo>
                  <a:lnTo>
                    <a:pt x="90498" y="29907"/>
                  </a:lnTo>
                  <a:lnTo>
                    <a:pt x="52561" y="57537"/>
                  </a:lnTo>
                  <a:lnTo>
                    <a:pt x="27188" y="97043"/>
                  </a:lnTo>
                  <a:lnTo>
                    <a:pt x="17939" y="144651"/>
                  </a:lnTo>
                  <a:lnTo>
                    <a:pt x="19953" y="167181"/>
                  </a:lnTo>
                  <a:lnTo>
                    <a:pt x="25870" y="188831"/>
                  </a:lnTo>
                  <a:lnTo>
                    <a:pt x="35502" y="209093"/>
                  </a:lnTo>
                  <a:lnTo>
                    <a:pt x="65144" y="250347"/>
                  </a:lnTo>
                  <a:lnTo>
                    <a:pt x="77206" y="275395"/>
                  </a:lnTo>
                  <a:lnTo>
                    <a:pt x="84615" y="301979"/>
                  </a:lnTo>
                  <a:lnTo>
                    <a:pt x="87097" y="329032"/>
                  </a:lnTo>
                  <a:lnTo>
                    <a:pt x="87137" y="344688"/>
                  </a:lnTo>
                  <a:lnTo>
                    <a:pt x="220541" y="344688"/>
                  </a:lnTo>
                  <a:lnTo>
                    <a:pt x="220547" y="358561"/>
                  </a:lnTo>
                  <a:lnTo>
                    <a:pt x="216480" y="362627"/>
                  </a:lnTo>
                  <a:close/>
                </a:path>
                <a:path w="289559" h="363220">
                  <a:moveTo>
                    <a:pt x="220541" y="344688"/>
                  </a:moveTo>
                  <a:lnTo>
                    <a:pt x="202595" y="344688"/>
                  </a:lnTo>
                  <a:lnTo>
                    <a:pt x="202595" y="329032"/>
                  </a:lnTo>
                  <a:lnTo>
                    <a:pt x="212359" y="275117"/>
                  </a:lnTo>
                  <a:lnTo>
                    <a:pt x="240412" y="228189"/>
                  </a:lnTo>
                  <a:lnTo>
                    <a:pt x="252720" y="211625"/>
                  </a:lnTo>
                  <a:lnTo>
                    <a:pt x="262072" y="193534"/>
                  </a:lnTo>
                  <a:lnTo>
                    <a:pt x="268358" y="174177"/>
                  </a:lnTo>
                  <a:lnTo>
                    <a:pt x="271471" y="153812"/>
                  </a:lnTo>
                  <a:lnTo>
                    <a:pt x="270486" y="126858"/>
                  </a:lnTo>
                  <a:lnTo>
                    <a:pt x="251940" y="76938"/>
                  </a:lnTo>
                  <a:lnTo>
                    <a:pt x="214009" y="38487"/>
                  </a:lnTo>
                  <a:lnTo>
                    <a:pt x="164368" y="19265"/>
                  </a:lnTo>
                  <a:lnTo>
                    <a:pt x="137439" y="17927"/>
                  </a:lnTo>
                  <a:lnTo>
                    <a:pt x="213061" y="17927"/>
                  </a:lnTo>
                  <a:lnTo>
                    <a:pt x="247791" y="43090"/>
                  </a:lnTo>
                  <a:lnTo>
                    <a:pt x="280699" y="94732"/>
                  </a:lnTo>
                  <a:lnTo>
                    <a:pt x="289362" y="155092"/>
                  </a:lnTo>
                  <a:lnTo>
                    <a:pt x="285813" y="178341"/>
                  </a:lnTo>
                  <a:lnTo>
                    <a:pt x="278639" y="200441"/>
                  </a:lnTo>
                  <a:lnTo>
                    <a:pt x="267965" y="221095"/>
                  </a:lnTo>
                  <a:lnTo>
                    <a:pt x="253914" y="240005"/>
                  </a:lnTo>
                  <a:lnTo>
                    <a:pt x="239617" y="259674"/>
                  </a:lnTo>
                  <a:lnTo>
                    <a:pt x="229152" y="281435"/>
                  </a:lnTo>
                  <a:lnTo>
                    <a:pt x="222723" y="304740"/>
                  </a:lnTo>
                  <a:lnTo>
                    <a:pt x="220536" y="329032"/>
                  </a:lnTo>
                  <a:lnTo>
                    <a:pt x="220541" y="3446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59672" y="5191175"/>
              <a:ext cx="184656" cy="15274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945912" y="4733313"/>
              <a:ext cx="18415" cy="88900"/>
            </a:xfrm>
            <a:custGeom>
              <a:avLst/>
              <a:gdLst/>
              <a:ahLst/>
              <a:cxnLst/>
              <a:rect l="l" t="t" r="r" b="b"/>
              <a:pathLst>
                <a:path w="18415" h="88900">
                  <a:moveTo>
                    <a:pt x="13920" y="88776"/>
                  </a:moveTo>
                  <a:lnTo>
                    <a:pt x="8969" y="88776"/>
                  </a:lnTo>
                  <a:lnTo>
                    <a:pt x="4018" y="88776"/>
                  </a:lnTo>
                  <a:lnTo>
                    <a:pt x="0" y="84757"/>
                  </a:lnTo>
                  <a:lnTo>
                    <a:pt x="0" y="4018"/>
                  </a:lnTo>
                  <a:lnTo>
                    <a:pt x="4018" y="0"/>
                  </a:lnTo>
                  <a:lnTo>
                    <a:pt x="13920" y="0"/>
                  </a:lnTo>
                  <a:lnTo>
                    <a:pt x="17939" y="4018"/>
                  </a:lnTo>
                  <a:lnTo>
                    <a:pt x="17939" y="84769"/>
                  </a:lnTo>
                  <a:lnTo>
                    <a:pt x="13920" y="887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2028" y="4803205"/>
              <a:ext cx="66148" cy="6527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114543" y="4954231"/>
              <a:ext cx="81915" cy="18415"/>
            </a:xfrm>
            <a:custGeom>
              <a:avLst/>
              <a:gdLst/>
              <a:ahLst/>
              <a:cxnLst/>
              <a:rect l="l" t="t" r="r" b="b"/>
              <a:pathLst>
                <a:path w="81915" h="18414">
                  <a:moveTo>
                    <a:pt x="77306" y="17939"/>
                  </a:moveTo>
                  <a:lnTo>
                    <a:pt x="72355" y="17939"/>
                  </a:lnTo>
                  <a:lnTo>
                    <a:pt x="4018" y="17939"/>
                  </a:lnTo>
                  <a:lnTo>
                    <a:pt x="0" y="13920"/>
                  </a:lnTo>
                  <a:lnTo>
                    <a:pt x="0" y="4018"/>
                  </a:lnTo>
                  <a:lnTo>
                    <a:pt x="4018" y="0"/>
                  </a:lnTo>
                  <a:lnTo>
                    <a:pt x="77306" y="0"/>
                  </a:lnTo>
                  <a:lnTo>
                    <a:pt x="81325" y="4018"/>
                  </a:lnTo>
                  <a:lnTo>
                    <a:pt x="81325" y="13920"/>
                  </a:lnTo>
                  <a:lnTo>
                    <a:pt x="77306" y="17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3897" y="4799665"/>
              <a:ext cx="66148" cy="6527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706194" y="4950691"/>
              <a:ext cx="81915" cy="18415"/>
            </a:xfrm>
            <a:custGeom>
              <a:avLst/>
              <a:gdLst/>
              <a:ahLst/>
              <a:cxnLst/>
              <a:rect l="l" t="t" r="r" b="b"/>
              <a:pathLst>
                <a:path w="81915" h="18414">
                  <a:moveTo>
                    <a:pt x="77306" y="17939"/>
                  </a:moveTo>
                  <a:lnTo>
                    <a:pt x="72355" y="17939"/>
                  </a:lnTo>
                  <a:lnTo>
                    <a:pt x="4018" y="17939"/>
                  </a:lnTo>
                  <a:lnTo>
                    <a:pt x="0" y="13920"/>
                  </a:lnTo>
                  <a:lnTo>
                    <a:pt x="0" y="4018"/>
                  </a:lnTo>
                  <a:lnTo>
                    <a:pt x="4018" y="0"/>
                  </a:lnTo>
                  <a:lnTo>
                    <a:pt x="77306" y="0"/>
                  </a:lnTo>
                  <a:lnTo>
                    <a:pt x="81325" y="4018"/>
                  </a:lnTo>
                  <a:lnTo>
                    <a:pt x="81325" y="13920"/>
                  </a:lnTo>
                  <a:lnTo>
                    <a:pt x="77306" y="179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72385" y="4903571"/>
              <a:ext cx="165018" cy="157173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8321323" y="1109628"/>
            <a:ext cx="68700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0" dirty="0">
                <a:solidFill>
                  <a:srgbClr val="FFFFFF"/>
                </a:solidFill>
                <a:latin typeface="Tahoma"/>
                <a:cs typeface="Tahoma"/>
              </a:rPr>
              <a:t>Functions</a:t>
            </a:r>
            <a:r>
              <a:rPr sz="4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4000" spc="8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4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US" sz="4000" spc="-20" dirty="0">
                <a:solidFill>
                  <a:srgbClr val="FFFFFF"/>
                </a:solidFill>
                <a:latin typeface="Tahoma"/>
                <a:cs typeface="Tahoma"/>
              </a:rPr>
              <a:t>Java Needs</a:t>
            </a:r>
            <a:endParaRPr sz="4000" dirty="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535065" y="9613912"/>
            <a:ext cx="1772920" cy="3079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800" b="1" spc="200" dirty="0">
                <a:solidFill>
                  <a:srgbClr val="FFFFFF"/>
                </a:solidFill>
                <a:latin typeface="Calibri"/>
                <a:cs typeface="Calibri"/>
              </a:rPr>
              <a:t>Back</a:t>
            </a:r>
            <a:r>
              <a:rPr sz="1800" b="1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6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155" dirty="0">
                <a:solidFill>
                  <a:srgbClr val="FFFFFF"/>
                </a:solidFill>
                <a:latin typeface="Calibri"/>
                <a:cs typeface="Calibri"/>
              </a:rPr>
              <a:t>Agenda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370642" y="3583447"/>
            <a:ext cx="5151755" cy="49237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95"/>
              </a:spcBef>
            </a:pPr>
            <a:r>
              <a:rPr lang="en-US" sz="3500" dirty="0" err="1">
                <a:latin typeface="Tahoma"/>
                <a:cs typeface="Tahoma"/>
              </a:rPr>
              <a:t>Calculate_avg_gba</a:t>
            </a:r>
            <a:endParaRPr sz="3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5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660"/>
              </a:spcBef>
            </a:pPr>
            <a:endParaRPr sz="3500" dirty="0">
              <a:latin typeface="Tahoma"/>
              <a:cs typeface="Tahoma"/>
            </a:endParaRPr>
          </a:p>
          <a:p>
            <a:pPr marL="224154" algn="ctr">
              <a:lnSpc>
                <a:spcPct val="100000"/>
              </a:lnSpc>
            </a:pPr>
            <a:r>
              <a:rPr sz="3450" b="1" spc="250" dirty="0">
                <a:solidFill>
                  <a:srgbClr val="292E3A"/>
                </a:solidFill>
                <a:latin typeface="Calibri"/>
                <a:cs typeface="Calibri"/>
              </a:rPr>
              <a:t>Goal</a:t>
            </a:r>
            <a:endParaRPr sz="3450" dirty="0">
              <a:latin typeface="Calibri"/>
              <a:cs typeface="Calibri"/>
            </a:endParaRPr>
          </a:p>
          <a:p>
            <a:pPr marL="347345" algn="ctr">
              <a:lnSpc>
                <a:spcPct val="100000"/>
              </a:lnSpc>
              <a:spcBef>
                <a:spcPts val="1335"/>
              </a:spcBef>
            </a:pPr>
            <a:r>
              <a:rPr sz="2450" dirty="0">
                <a:solidFill>
                  <a:srgbClr val="292E3A"/>
                </a:solidFill>
                <a:latin typeface="Tahoma"/>
                <a:cs typeface="Tahoma"/>
              </a:rPr>
              <a:t>This</a:t>
            </a:r>
            <a:r>
              <a:rPr sz="2450" spc="3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sz="2450" dirty="0">
                <a:solidFill>
                  <a:srgbClr val="292E3A"/>
                </a:solidFill>
                <a:latin typeface="Tahoma"/>
                <a:cs typeface="Tahoma"/>
              </a:rPr>
              <a:t>Function</a:t>
            </a:r>
            <a:r>
              <a:rPr sz="2450" spc="35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lang="en-US" sz="2450" spc="50" dirty="0">
                <a:solidFill>
                  <a:srgbClr val="292E3A"/>
                </a:solidFill>
                <a:latin typeface="Tahoma"/>
                <a:cs typeface="Tahoma"/>
              </a:rPr>
              <a:t>is used for calculate average </a:t>
            </a:r>
            <a:r>
              <a:rPr lang="en-US" sz="2450" spc="50" dirty="0" err="1">
                <a:solidFill>
                  <a:srgbClr val="292E3A"/>
                </a:solidFill>
                <a:latin typeface="Tahoma"/>
                <a:cs typeface="Tahoma"/>
              </a:rPr>
              <a:t>gba</a:t>
            </a:r>
            <a:r>
              <a:rPr lang="en-US" sz="2450" spc="50" dirty="0">
                <a:solidFill>
                  <a:srgbClr val="292E3A"/>
                </a:solidFill>
                <a:latin typeface="Tahoma"/>
                <a:cs typeface="Tahoma"/>
              </a:rPr>
              <a:t> student grades for</a:t>
            </a:r>
          </a:p>
          <a:p>
            <a:pPr marL="347345" algn="ctr">
              <a:lnSpc>
                <a:spcPct val="100000"/>
              </a:lnSpc>
              <a:spcBef>
                <a:spcPts val="1335"/>
              </a:spcBef>
            </a:pPr>
            <a:r>
              <a:rPr lang="en-US" sz="2450" spc="50" dirty="0">
                <a:solidFill>
                  <a:srgbClr val="292E3A"/>
                </a:solidFill>
                <a:latin typeface="Tahoma"/>
                <a:cs typeface="Tahoma"/>
              </a:rPr>
              <a:t> every single course the average</a:t>
            </a:r>
          </a:p>
          <a:p>
            <a:pPr marL="347345" algn="ctr">
              <a:lnSpc>
                <a:spcPct val="100000"/>
              </a:lnSpc>
              <a:spcBef>
                <a:spcPts val="1335"/>
              </a:spcBef>
            </a:pPr>
            <a:r>
              <a:rPr lang="en-US" sz="2450" spc="50" dirty="0">
                <a:solidFill>
                  <a:srgbClr val="292E3A"/>
                </a:solidFill>
                <a:latin typeface="Tahoma"/>
                <a:cs typeface="Tahoma"/>
              </a:rPr>
              <a:t> </a:t>
            </a:r>
            <a:r>
              <a:rPr lang="en-US" sz="2450" spc="50" dirty="0" err="1">
                <a:solidFill>
                  <a:srgbClr val="292E3A"/>
                </a:solidFill>
                <a:latin typeface="Tahoma"/>
                <a:cs typeface="Tahoma"/>
              </a:rPr>
              <a:t>gba</a:t>
            </a:r>
            <a:r>
              <a:rPr lang="en-US" sz="2450" spc="50" dirty="0">
                <a:solidFill>
                  <a:srgbClr val="292E3A"/>
                </a:solidFill>
                <a:latin typeface="Tahoma"/>
                <a:cs typeface="Tahoma"/>
              </a:rPr>
              <a:t> for each course</a:t>
            </a:r>
            <a:endParaRPr sz="24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Words>352</Words>
  <Application>Microsoft Office PowerPoint</Application>
  <PresentationFormat>Custom</PresentationFormat>
  <Paragraphs>99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Tahoma</vt:lpstr>
      <vt:lpstr>Verdana</vt:lpstr>
      <vt:lpstr>Office Theme</vt:lpstr>
      <vt:lpstr>University Database Managment System</vt:lpstr>
      <vt:lpstr>Agenda</vt:lpstr>
      <vt:lpstr>1- Entity Relationship Diagram</vt:lpstr>
      <vt:lpstr>PowerPoint Presentation</vt:lpstr>
      <vt:lpstr>3- Mapping and Normalization</vt:lpstr>
      <vt:lpstr>Database    Insertion</vt:lpstr>
      <vt:lpstr>4- Database Procedures</vt:lpstr>
      <vt:lpstr>5- Database Triggers</vt:lpstr>
      <vt:lpstr>6- Database Functions</vt:lpstr>
      <vt:lpstr>Backup </vt:lpstr>
      <vt:lpstr>Disk Monitor</vt:lpstr>
      <vt:lpstr>Anomalies Checks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Managment System</dc:title>
  <dc:creator>ibrahim</dc:creator>
  <cp:keywords>DAF8BYLhL7w,BAEsne5_eTY</cp:keywords>
  <cp:lastModifiedBy>ibrahim ahmed ibrahim mohamed</cp:lastModifiedBy>
  <cp:revision>2</cp:revision>
  <dcterms:created xsi:type="dcterms:W3CDTF">2024-02-11T20:33:10Z</dcterms:created>
  <dcterms:modified xsi:type="dcterms:W3CDTF">2024-02-11T21:45:03Z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2024-02-11T00:00:00Z</vt:filetime>
  </property>
  <property fmtid="{D5CDD505-2E9C-101B-9397-08002B2CF9AE}" pid="3" name="Creator">
    <vt:lpwstr>Canva</vt:lpwstr>
  </property>
  <property fmtid="{D5CDD505-2E9C-101B-9397-08002B2CF9AE}" pid="4" name="LastSaved">
    <vt:filetime>2024-02-11T00:00:00Z</vt:filetime>
  </property>
  <property fmtid="{D5CDD505-2E9C-101B-9397-08002B2CF9AE}" pid="5" name="Producer">
    <vt:lpwstr>Canva</vt:lpwstr>
  </property>
</Properties>
</file>